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0"/>
  </p:notesMasterIdLst>
  <p:sldIdLst>
    <p:sldId id="256" r:id="rId2"/>
    <p:sldId id="257" r:id="rId3"/>
    <p:sldId id="258" r:id="rId4"/>
    <p:sldId id="307" r:id="rId5"/>
    <p:sldId id="312" r:id="rId6"/>
    <p:sldId id="309" r:id="rId7"/>
    <p:sldId id="313" r:id="rId8"/>
    <p:sldId id="325" r:id="rId9"/>
    <p:sldId id="314" r:id="rId10"/>
    <p:sldId id="326" r:id="rId11"/>
    <p:sldId id="317" r:id="rId12"/>
    <p:sldId id="318" r:id="rId13"/>
    <p:sldId id="319" r:id="rId14"/>
    <p:sldId id="327" r:id="rId15"/>
    <p:sldId id="320" r:id="rId16"/>
    <p:sldId id="321" r:id="rId17"/>
    <p:sldId id="316" r:id="rId18"/>
    <p:sldId id="322" r:id="rId19"/>
    <p:sldId id="323" r:id="rId20"/>
    <p:sldId id="328" r:id="rId21"/>
    <p:sldId id="329" r:id="rId22"/>
    <p:sldId id="283" r:id="rId23"/>
    <p:sldId id="330" r:id="rId24"/>
    <p:sldId id="331" r:id="rId25"/>
    <p:sldId id="284" r:id="rId26"/>
    <p:sldId id="285" r:id="rId27"/>
    <p:sldId id="324" r:id="rId28"/>
    <p:sldId id="286" r:id="rId29"/>
  </p:sldIdLst>
  <p:sldSz cx="9144000" cy="5143500" type="screen16x9"/>
  <p:notesSz cx="6858000" cy="9144000"/>
  <p:embeddedFontLst>
    <p:embeddedFont>
      <p:font typeface="Arimo" panose="020B0604020202020204" pitchFamily="34" charset="0"/>
      <p:regular r:id="rId31"/>
      <p:bold r:id="rId32"/>
      <p:italic r:id="rId33"/>
      <p:boldItalic r:id="rId34"/>
    </p:embeddedFont>
    <p:embeddedFont>
      <p:font typeface="Zen Dots" pitchFamily="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6">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D8EAC7-C407-46ED-85D5-4FF503AF558C}">
  <a:tblStyle styleId="{4AD8EAC7-C407-46ED-85D5-4FF503AF55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703"/>
  </p:normalViewPr>
  <p:slideViewPr>
    <p:cSldViewPr snapToGrid="0">
      <p:cViewPr varScale="1">
        <p:scale>
          <a:sx n="135" d="100"/>
          <a:sy n="135" d="100"/>
        </p:scale>
        <p:origin x="520" y="-24"/>
      </p:cViewPr>
      <p:guideLst>
        <p:guide orient="horz" pos="62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163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011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157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03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521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631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298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1303be3818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1303be3818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573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289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95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089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847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4"/>
        <p:cNvGrpSpPr/>
        <p:nvPr/>
      </p:nvGrpSpPr>
      <p:grpSpPr>
        <a:xfrm>
          <a:off x="0" y="0"/>
          <a:ext cx="0" cy="0"/>
          <a:chOff x="0" y="0"/>
          <a:chExt cx="0" cy="0"/>
        </a:xfrm>
      </p:grpSpPr>
      <p:sp>
        <p:nvSpPr>
          <p:cNvPr id="2675" name="Google Shape;2675;g28382ca032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6" name="Google Shape;2676;g28382ca032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4"/>
        <p:cNvGrpSpPr/>
        <p:nvPr/>
      </p:nvGrpSpPr>
      <p:grpSpPr>
        <a:xfrm>
          <a:off x="0" y="0"/>
          <a:ext cx="0" cy="0"/>
          <a:chOff x="0" y="0"/>
          <a:chExt cx="0" cy="0"/>
        </a:xfrm>
      </p:grpSpPr>
      <p:sp>
        <p:nvSpPr>
          <p:cNvPr id="2675" name="Google Shape;2675;g28382ca032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6" name="Google Shape;2676;g28382ca032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241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4"/>
        <p:cNvGrpSpPr/>
        <p:nvPr/>
      </p:nvGrpSpPr>
      <p:grpSpPr>
        <a:xfrm>
          <a:off x="0" y="0"/>
          <a:ext cx="0" cy="0"/>
          <a:chOff x="0" y="0"/>
          <a:chExt cx="0" cy="0"/>
        </a:xfrm>
      </p:grpSpPr>
      <p:sp>
        <p:nvSpPr>
          <p:cNvPr id="2675" name="Google Shape;2675;g28382ca032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6" name="Google Shape;2676;g28382ca032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692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185c551ac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185c551ac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to Know you Slide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137bd3cb0a1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137bd3cb0a1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137bd3cb0a1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137bd3cb0a1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86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703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1303be3818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1303be3818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71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999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686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570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530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5" y="50"/>
            <a:ext cx="9144183" cy="5413256"/>
            <a:chOff x="1619453" y="1201199"/>
            <a:chExt cx="3959892" cy="2344213"/>
          </a:xfrm>
        </p:grpSpPr>
        <p:sp>
          <p:nvSpPr>
            <p:cNvPr id="10" name="Google Shape;10;p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75" y="50"/>
            <a:ext cx="9144183" cy="5413256"/>
            <a:chOff x="1619453" y="1201199"/>
            <a:chExt cx="3959892" cy="2344213"/>
          </a:xfrm>
        </p:grpSpPr>
        <p:sp>
          <p:nvSpPr>
            <p:cNvPr id="46" name="Google Shape;46;p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2"/>
          <p:cNvSpPr/>
          <p:nvPr/>
        </p:nvSpPr>
        <p:spPr>
          <a:xfrm>
            <a:off x="-1240148" y="-141508"/>
            <a:ext cx="10767475" cy="1207500"/>
          </a:xfrm>
          <a:custGeom>
            <a:avLst/>
            <a:gdLst/>
            <a:ahLst/>
            <a:cxnLst/>
            <a:rect l="l" t="t" r="r" b="b"/>
            <a:pathLst>
              <a:path w="430699" h="48300" extrusionOk="0">
                <a:moveTo>
                  <a:pt x="384289" y="47598"/>
                </a:moveTo>
                <a:cubicBezTo>
                  <a:pt x="367124" y="47955"/>
                  <a:pt x="340092" y="48163"/>
                  <a:pt x="326113" y="47683"/>
                </a:cubicBezTo>
                <a:cubicBezTo>
                  <a:pt x="312134" y="47203"/>
                  <a:pt x="306478" y="47475"/>
                  <a:pt x="300413" y="44720"/>
                </a:cubicBezTo>
                <a:cubicBezTo>
                  <a:pt x="294348" y="41965"/>
                  <a:pt x="293364" y="34357"/>
                  <a:pt x="289723" y="31152"/>
                </a:cubicBezTo>
                <a:cubicBezTo>
                  <a:pt x="286083" y="27947"/>
                  <a:pt x="282985" y="26682"/>
                  <a:pt x="278570" y="25489"/>
                </a:cubicBezTo>
                <a:cubicBezTo>
                  <a:pt x="274155" y="24296"/>
                  <a:pt x="269563" y="24289"/>
                  <a:pt x="263231" y="23992"/>
                </a:cubicBezTo>
                <a:cubicBezTo>
                  <a:pt x="256900" y="23696"/>
                  <a:pt x="248418" y="23757"/>
                  <a:pt x="240581" y="23710"/>
                </a:cubicBezTo>
                <a:cubicBezTo>
                  <a:pt x="232744" y="23663"/>
                  <a:pt x="232460" y="23747"/>
                  <a:pt x="216208" y="23710"/>
                </a:cubicBezTo>
                <a:cubicBezTo>
                  <a:pt x="199956" y="23673"/>
                  <a:pt x="177052" y="23523"/>
                  <a:pt x="143071" y="23486"/>
                </a:cubicBezTo>
                <a:cubicBezTo>
                  <a:pt x="109091" y="23449"/>
                  <a:pt x="35198" y="23486"/>
                  <a:pt x="12325" y="23486"/>
                </a:cubicBezTo>
                <a:cubicBezTo>
                  <a:pt x="-10548" y="23486"/>
                  <a:pt x="5327" y="24399"/>
                  <a:pt x="5832" y="23486"/>
                </a:cubicBezTo>
                <a:cubicBezTo>
                  <a:pt x="6337" y="22573"/>
                  <a:pt x="13624" y="21595"/>
                  <a:pt x="15356" y="18010"/>
                </a:cubicBezTo>
                <a:cubicBezTo>
                  <a:pt x="17088" y="14425"/>
                  <a:pt x="14635" y="4842"/>
                  <a:pt x="16222" y="1974"/>
                </a:cubicBezTo>
                <a:cubicBezTo>
                  <a:pt x="17810" y="-894"/>
                  <a:pt x="16800" y="866"/>
                  <a:pt x="24881" y="801"/>
                </a:cubicBezTo>
                <a:cubicBezTo>
                  <a:pt x="32962" y="736"/>
                  <a:pt x="41476" y="1453"/>
                  <a:pt x="64710" y="1583"/>
                </a:cubicBezTo>
                <a:cubicBezTo>
                  <a:pt x="87944" y="1713"/>
                  <a:pt x="126258" y="1844"/>
                  <a:pt x="164284" y="1583"/>
                </a:cubicBezTo>
                <a:cubicBezTo>
                  <a:pt x="202310" y="1322"/>
                  <a:pt x="253540" y="149"/>
                  <a:pt x="292864" y="19"/>
                </a:cubicBezTo>
                <a:cubicBezTo>
                  <a:pt x="332189" y="-111"/>
                  <a:pt x="379480" y="448"/>
                  <a:pt x="400231" y="801"/>
                </a:cubicBezTo>
                <a:cubicBezTo>
                  <a:pt x="420982" y="1154"/>
                  <a:pt x="414016" y="-759"/>
                  <a:pt x="417371" y="2138"/>
                </a:cubicBezTo>
                <a:cubicBezTo>
                  <a:pt x="420727" y="5035"/>
                  <a:pt x="418408" y="10949"/>
                  <a:pt x="420364" y="18183"/>
                </a:cubicBezTo>
                <a:cubicBezTo>
                  <a:pt x="422320" y="25417"/>
                  <a:pt x="435118" y="40640"/>
                  <a:pt x="429105" y="45542"/>
                </a:cubicBezTo>
                <a:cubicBezTo>
                  <a:pt x="423093" y="50445"/>
                  <a:pt x="401454" y="47241"/>
                  <a:pt x="384289" y="47598"/>
                </a:cubicBezTo>
                <a:close/>
              </a:path>
            </a:pathLst>
          </a:custGeom>
          <a:solidFill>
            <a:schemeClr val="accent1"/>
          </a:solidFill>
          <a:ln>
            <a:noFill/>
          </a:ln>
        </p:spPr>
      </p:sp>
      <p:sp>
        <p:nvSpPr>
          <p:cNvPr id="82" name="Google Shape;82;p2"/>
          <p:cNvSpPr/>
          <p:nvPr/>
        </p:nvSpPr>
        <p:spPr>
          <a:xfrm>
            <a:off x="-1642450" y="358225"/>
            <a:ext cx="11119650" cy="618275"/>
          </a:xfrm>
          <a:custGeom>
            <a:avLst/>
            <a:gdLst/>
            <a:ahLst/>
            <a:cxnLst/>
            <a:rect l="l" t="t" r="r" b="b"/>
            <a:pathLst>
              <a:path w="444786" h="24731" extrusionOk="0">
                <a:moveTo>
                  <a:pt x="444786" y="24731"/>
                </a:moveTo>
                <a:cubicBezTo>
                  <a:pt x="432103" y="24691"/>
                  <a:pt x="387256" y="24617"/>
                  <a:pt x="368690" y="24492"/>
                </a:cubicBezTo>
                <a:cubicBezTo>
                  <a:pt x="350124" y="24368"/>
                  <a:pt x="342093" y="25059"/>
                  <a:pt x="333390" y="23984"/>
                </a:cubicBezTo>
                <a:cubicBezTo>
                  <a:pt x="324687" y="22909"/>
                  <a:pt x="320533" y="21256"/>
                  <a:pt x="316473" y="18042"/>
                </a:cubicBezTo>
                <a:cubicBezTo>
                  <a:pt x="312413" y="14828"/>
                  <a:pt x="313180" y="7615"/>
                  <a:pt x="309029" y="4700"/>
                </a:cubicBezTo>
                <a:cubicBezTo>
                  <a:pt x="304879" y="1785"/>
                  <a:pt x="299770" y="1273"/>
                  <a:pt x="291570" y="551"/>
                </a:cubicBezTo>
                <a:cubicBezTo>
                  <a:pt x="283370" y="-170"/>
                  <a:pt x="289087" y="339"/>
                  <a:pt x="259830" y="371"/>
                </a:cubicBezTo>
                <a:cubicBezTo>
                  <a:pt x="230573" y="403"/>
                  <a:pt x="159333" y="804"/>
                  <a:pt x="116028" y="742"/>
                </a:cubicBezTo>
                <a:cubicBezTo>
                  <a:pt x="72723" y="680"/>
                  <a:pt x="19338" y="124"/>
                  <a:pt x="0" y="0"/>
                </a:cubicBezTo>
              </a:path>
            </a:pathLst>
          </a:custGeom>
          <a:noFill/>
          <a:ln w="9525" cap="flat" cmpd="sng">
            <a:solidFill>
              <a:schemeClr val="dk2"/>
            </a:solidFill>
            <a:prstDash val="solid"/>
            <a:round/>
            <a:headEnd type="none" w="med" len="med"/>
            <a:tailEnd type="none" w="med" len="med"/>
          </a:ln>
        </p:spPr>
      </p:sp>
      <p:sp>
        <p:nvSpPr>
          <p:cNvPr id="83" name="Google Shape;83;p2"/>
          <p:cNvSpPr/>
          <p:nvPr/>
        </p:nvSpPr>
        <p:spPr>
          <a:xfrm>
            <a:off x="-1602450" y="302150"/>
            <a:ext cx="11161900" cy="615275"/>
          </a:xfrm>
          <a:custGeom>
            <a:avLst/>
            <a:gdLst/>
            <a:ahLst/>
            <a:cxnLst/>
            <a:rect l="l" t="t" r="r" b="b"/>
            <a:pathLst>
              <a:path w="446476" h="24611" extrusionOk="0">
                <a:moveTo>
                  <a:pt x="446476" y="24507"/>
                </a:moveTo>
                <a:cubicBezTo>
                  <a:pt x="434895" y="24505"/>
                  <a:pt x="394587" y="24580"/>
                  <a:pt x="376990" y="24493"/>
                </a:cubicBezTo>
                <a:cubicBezTo>
                  <a:pt x="359393" y="24406"/>
                  <a:pt x="349794" y="25059"/>
                  <a:pt x="340895" y="23984"/>
                </a:cubicBezTo>
                <a:cubicBezTo>
                  <a:pt x="331996" y="22909"/>
                  <a:pt x="327749" y="21256"/>
                  <a:pt x="323597" y="18042"/>
                </a:cubicBezTo>
                <a:cubicBezTo>
                  <a:pt x="319445" y="14828"/>
                  <a:pt x="320229" y="7615"/>
                  <a:pt x="315985" y="4700"/>
                </a:cubicBezTo>
                <a:cubicBezTo>
                  <a:pt x="311741" y="1785"/>
                  <a:pt x="306517" y="1272"/>
                  <a:pt x="298133" y="551"/>
                </a:cubicBezTo>
                <a:cubicBezTo>
                  <a:pt x="289749" y="-170"/>
                  <a:pt x="295595" y="340"/>
                  <a:pt x="265679" y="372"/>
                </a:cubicBezTo>
                <a:cubicBezTo>
                  <a:pt x="235764" y="404"/>
                  <a:pt x="162920" y="804"/>
                  <a:pt x="118640" y="742"/>
                </a:cubicBezTo>
                <a:cubicBezTo>
                  <a:pt x="74360" y="680"/>
                  <a:pt x="19773" y="124"/>
                  <a:pt x="0" y="0"/>
                </a:cubicBezTo>
              </a:path>
            </a:pathLst>
          </a:custGeom>
          <a:noFill/>
          <a:ln w="9525" cap="flat" cmpd="sng">
            <a:solidFill>
              <a:schemeClr val="dk2"/>
            </a:solidFill>
            <a:prstDash val="solid"/>
            <a:round/>
            <a:headEnd type="none" w="med" len="med"/>
            <a:tailEnd type="none" w="med" len="med"/>
          </a:ln>
        </p:spPr>
      </p:sp>
      <p:grpSp>
        <p:nvGrpSpPr>
          <p:cNvPr id="84" name="Google Shape;84;p2"/>
          <p:cNvGrpSpPr/>
          <p:nvPr/>
        </p:nvGrpSpPr>
        <p:grpSpPr>
          <a:xfrm>
            <a:off x="6406513" y="269575"/>
            <a:ext cx="346813" cy="186675"/>
            <a:chOff x="6406513" y="269575"/>
            <a:chExt cx="346813" cy="186675"/>
          </a:xfrm>
        </p:grpSpPr>
        <p:sp>
          <p:nvSpPr>
            <p:cNvPr id="85" name="Google Shape;85;p2"/>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8489950" y="332499"/>
            <a:ext cx="331646" cy="342864"/>
            <a:chOff x="8489950" y="332499"/>
            <a:chExt cx="331646" cy="342864"/>
          </a:xfrm>
        </p:grpSpPr>
        <p:sp>
          <p:nvSpPr>
            <p:cNvPr id="88" name="Google Shape;88;p2"/>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2"/>
          <p:cNvSpPr txBox="1">
            <a:spLocks noGrp="1"/>
          </p:cNvSpPr>
          <p:nvPr>
            <p:ph type="subTitle" idx="1"/>
          </p:nvPr>
        </p:nvSpPr>
        <p:spPr>
          <a:xfrm rot="-546">
            <a:off x="2683643" y="3569988"/>
            <a:ext cx="3776700" cy="42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Arimo"/>
              <a:buNone/>
              <a:defRPr sz="1600">
                <a:solidFill>
                  <a:srgbClr val="0E6790"/>
                </a:solidFill>
                <a:latin typeface="Arimo"/>
                <a:ea typeface="Arimo"/>
                <a:cs typeface="Arimo"/>
                <a:sym typeface="Arimo"/>
              </a:defRPr>
            </a:lvl1pPr>
            <a:lvl2pPr lvl="1" algn="ctr">
              <a:lnSpc>
                <a:spcPct val="100000"/>
              </a:lnSpc>
              <a:spcBef>
                <a:spcPts val="0"/>
              </a:spcBef>
              <a:spcAft>
                <a:spcPts val="0"/>
              </a:spcAft>
              <a:buSzPts val="1800"/>
              <a:buFont typeface="Arimo"/>
              <a:buNone/>
              <a:defRPr sz="1800">
                <a:latin typeface="Arimo"/>
                <a:ea typeface="Arimo"/>
                <a:cs typeface="Arimo"/>
                <a:sym typeface="Arimo"/>
              </a:defRPr>
            </a:lvl2pPr>
            <a:lvl3pPr lvl="2" algn="ctr">
              <a:lnSpc>
                <a:spcPct val="100000"/>
              </a:lnSpc>
              <a:spcBef>
                <a:spcPts val="0"/>
              </a:spcBef>
              <a:spcAft>
                <a:spcPts val="0"/>
              </a:spcAft>
              <a:buSzPts val="1800"/>
              <a:buFont typeface="Arimo"/>
              <a:buNone/>
              <a:defRPr sz="1800">
                <a:latin typeface="Arimo"/>
                <a:ea typeface="Arimo"/>
                <a:cs typeface="Arimo"/>
                <a:sym typeface="Arimo"/>
              </a:defRPr>
            </a:lvl3pPr>
            <a:lvl4pPr lvl="3" algn="ctr">
              <a:lnSpc>
                <a:spcPct val="100000"/>
              </a:lnSpc>
              <a:spcBef>
                <a:spcPts val="0"/>
              </a:spcBef>
              <a:spcAft>
                <a:spcPts val="0"/>
              </a:spcAft>
              <a:buSzPts val="1800"/>
              <a:buFont typeface="Arimo"/>
              <a:buNone/>
              <a:defRPr sz="1800">
                <a:latin typeface="Arimo"/>
                <a:ea typeface="Arimo"/>
                <a:cs typeface="Arimo"/>
                <a:sym typeface="Arimo"/>
              </a:defRPr>
            </a:lvl4pPr>
            <a:lvl5pPr lvl="4" algn="ctr">
              <a:lnSpc>
                <a:spcPct val="100000"/>
              </a:lnSpc>
              <a:spcBef>
                <a:spcPts val="0"/>
              </a:spcBef>
              <a:spcAft>
                <a:spcPts val="0"/>
              </a:spcAft>
              <a:buSzPts val="1800"/>
              <a:buFont typeface="Arimo"/>
              <a:buNone/>
              <a:defRPr sz="1800">
                <a:latin typeface="Arimo"/>
                <a:ea typeface="Arimo"/>
                <a:cs typeface="Arimo"/>
                <a:sym typeface="Arimo"/>
              </a:defRPr>
            </a:lvl5pPr>
            <a:lvl6pPr lvl="5" algn="ctr">
              <a:lnSpc>
                <a:spcPct val="100000"/>
              </a:lnSpc>
              <a:spcBef>
                <a:spcPts val="0"/>
              </a:spcBef>
              <a:spcAft>
                <a:spcPts val="0"/>
              </a:spcAft>
              <a:buSzPts val="1800"/>
              <a:buFont typeface="Arimo"/>
              <a:buNone/>
              <a:defRPr sz="1800">
                <a:latin typeface="Arimo"/>
                <a:ea typeface="Arimo"/>
                <a:cs typeface="Arimo"/>
                <a:sym typeface="Arimo"/>
              </a:defRPr>
            </a:lvl6pPr>
            <a:lvl7pPr lvl="6" algn="ctr">
              <a:lnSpc>
                <a:spcPct val="100000"/>
              </a:lnSpc>
              <a:spcBef>
                <a:spcPts val="0"/>
              </a:spcBef>
              <a:spcAft>
                <a:spcPts val="0"/>
              </a:spcAft>
              <a:buSzPts val="1800"/>
              <a:buFont typeface="Arimo"/>
              <a:buNone/>
              <a:defRPr sz="1800">
                <a:latin typeface="Arimo"/>
                <a:ea typeface="Arimo"/>
                <a:cs typeface="Arimo"/>
                <a:sym typeface="Arimo"/>
              </a:defRPr>
            </a:lvl7pPr>
            <a:lvl8pPr lvl="7" algn="ctr">
              <a:lnSpc>
                <a:spcPct val="100000"/>
              </a:lnSpc>
              <a:spcBef>
                <a:spcPts val="0"/>
              </a:spcBef>
              <a:spcAft>
                <a:spcPts val="0"/>
              </a:spcAft>
              <a:buSzPts val="1800"/>
              <a:buFont typeface="Arimo"/>
              <a:buNone/>
              <a:defRPr sz="1800">
                <a:latin typeface="Arimo"/>
                <a:ea typeface="Arimo"/>
                <a:cs typeface="Arimo"/>
                <a:sym typeface="Arimo"/>
              </a:defRPr>
            </a:lvl8pPr>
            <a:lvl9pPr lvl="8" algn="ctr">
              <a:lnSpc>
                <a:spcPct val="100000"/>
              </a:lnSpc>
              <a:spcBef>
                <a:spcPts val="0"/>
              </a:spcBef>
              <a:spcAft>
                <a:spcPts val="0"/>
              </a:spcAft>
              <a:buSzPts val="1800"/>
              <a:buFont typeface="Arimo"/>
              <a:buNone/>
              <a:defRPr sz="1800">
                <a:latin typeface="Arimo"/>
                <a:ea typeface="Arimo"/>
                <a:cs typeface="Arimo"/>
                <a:sym typeface="Arimo"/>
              </a:defRPr>
            </a:lvl9pPr>
          </a:lstStyle>
          <a:p>
            <a:endParaRPr/>
          </a:p>
        </p:txBody>
      </p:sp>
      <p:sp>
        <p:nvSpPr>
          <p:cNvPr id="91" name="Google Shape;91;p2"/>
          <p:cNvSpPr txBox="1">
            <a:spLocks noGrp="1"/>
          </p:cNvSpPr>
          <p:nvPr>
            <p:ph type="ctrTitle"/>
          </p:nvPr>
        </p:nvSpPr>
        <p:spPr>
          <a:xfrm>
            <a:off x="1403575" y="1459500"/>
            <a:ext cx="6336900" cy="207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6000" b="1" i="1"/>
            </a:lvl1pPr>
            <a:lvl2pPr lvl="1" algn="ctr" rtl="0">
              <a:spcBef>
                <a:spcPts val="0"/>
              </a:spcBef>
              <a:spcAft>
                <a:spcPts val="0"/>
              </a:spcAft>
              <a:buClr>
                <a:srgbClr val="191919"/>
              </a:buClr>
              <a:buSzPts val="5200"/>
              <a:buNone/>
              <a:defRPr sz="5200" b="1" i="1">
                <a:solidFill>
                  <a:srgbClr val="191919"/>
                </a:solidFill>
              </a:defRPr>
            </a:lvl2pPr>
            <a:lvl3pPr lvl="2" algn="ctr" rtl="0">
              <a:spcBef>
                <a:spcPts val="0"/>
              </a:spcBef>
              <a:spcAft>
                <a:spcPts val="0"/>
              </a:spcAft>
              <a:buClr>
                <a:srgbClr val="191919"/>
              </a:buClr>
              <a:buSzPts val="5200"/>
              <a:buNone/>
              <a:defRPr sz="5200" b="1" i="1">
                <a:solidFill>
                  <a:srgbClr val="191919"/>
                </a:solidFill>
              </a:defRPr>
            </a:lvl3pPr>
            <a:lvl4pPr lvl="3" algn="ctr" rtl="0">
              <a:spcBef>
                <a:spcPts val="0"/>
              </a:spcBef>
              <a:spcAft>
                <a:spcPts val="0"/>
              </a:spcAft>
              <a:buClr>
                <a:srgbClr val="191919"/>
              </a:buClr>
              <a:buSzPts val="5200"/>
              <a:buNone/>
              <a:defRPr sz="5200" b="1" i="1">
                <a:solidFill>
                  <a:srgbClr val="191919"/>
                </a:solidFill>
              </a:defRPr>
            </a:lvl4pPr>
            <a:lvl5pPr lvl="4" algn="ctr" rtl="0">
              <a:spcBef>
                <a:spcPts val="0"/>
              </a:spcBef>
              <a:spcAft>
                <a:spcPts val="0"/>
              </a:spcAft>
              <a:buClr>
                <a:srgbClr val="191919"/>
              </a:buClr>
              <a:buSzPts val="5200"/>
              <a:buNone/>
              <a:defRPr sz="5200" b="1" i="1">
                <a:solidFill>
                  <a:srgbClr val="191919"/>
                </a:solidFill>
              </a:defRPr>
            </a:lvl5pPr>
            <a:lvl6pPr lvl="5" algn="ctr" rtl="0">
              <a:spcBef>
                <a:spcPts val="0"/>
              </a:spcBef>
              <a:spcAft>
                <a:spcPts val="0"/>
              </a:spcAft>
              <a:buClr>
                <a:srgbClr val="191919"/>
              </a:buClr>
              <a:buSzPts val="5200"/>
              <a:buNone/>
              <a:defRPr sz="5200" b="1" i="1">
                <a:solidFill>
                  <a:srgbClr val="191919"/>
                </a:solidFill>
              </a:defRPr>
            </a:lvl6pPr>
            <a:lvl7pPr lvl="6" algn="ctr" rtl="0">
              <a:spcBef>
                <a:spcPts val="0"/>
              </a:spcBef>
              <a:spcAft>
                <a:spcPts val="0"/>
              </a:spcAft>
              <a:buClr>
                <a:srgbClr val="191919"/>
              </a:buClr>
              <a:buSzPts val="5200"/>
              <a:buNone/>
              <a:defRPr sz="5200" b="1" i="1">
                <a:solidFill>
                  <a:srgbClr val="191919"/>
                </a:solidFill>
              </a:defRPr>
            </a:lvl7pPr>
            <a:lvl8pPr lvl="7" algn="ctr" rtl="0">
              <a:spcBef>
                <a:spcPts val="0"/>
              </a:spcBef>
              <a:spcAft>
                <a:spcPts val="0"/>
              </a:spcAft>
              <a:buClr>
                <a:srgbClr val="191919"/>
              </a:buClr>
              <a:buSzPts val="5200"/>
              <a:buNone/>
              <a:defRPr sz="5200" b="1" i="1">
                <a:solidFill>
                  <a:srgbClr val="191919"/>
                </a:solidFill>
              </a:defRPr>
            </a:lvl8pPr>
            <a:lvl9pPr lvl="8" algn="ctr" rtl="0">
              <a:spcBef>
                <a:spcPts val="0"/>
              </a:spcBef>
              <a:spcAft>
                <a:spcPts val="0"/>
              </a:spcAft>
              <a:buClr>
                <a:srgbClr val="191919"/>
              </a:buClr>
              <a:buSzPts val="5200"/>
              <a:buNone/>
              <a:defRPr sz="5200" b="1" i="1">
                <a:solidFill>
                  <a:srgbClr val="191919"/>
                </a:solidFill>
              </a:defRPr>
            </a:lvl9pPr>
          </a:lstStyle>
          <a:p>
            <a:endParaRPr/>
          </a:p>
        </p:txBody>
      </p:sp>
      <p:sp>
        <p:nvSpPr>
          <p:cNvPr id="92" name="Google Shape;92;p2"/>
          <p:cNvSpPr/>
          <p:nvPr/>
        </p:nvSpPr>
        <p:spPr>
          <a:xfrm>
            <a:off x="-1113050" y="3962300"/>
            <a:ext cx="10746638" cy="1303425"/>
          </a:xfrm>
          <a:custGeom>
            <a:avLst/>
            <a:gdLst/>
            <a:ahLst/>
            <a:cxnLst/>
            <a:rect l="l" t="t" r="r" b="b"/>
            <a:pathLst>
              <a:path w="416496" h="52137" extrusionOk="0">
                <a:moveTo>
                  <a:pt x="5608" y="845"/>
                </a:moveTo>
                <a:cubicBezTo>
                  <a:pt x="18610" y="-754"/>
                  <a:pt x="67114" y="278"/>
                  <a:pt x="84341" y="991"/>
                </a:cubicBezTo>
                <a:cubicBezTo>
                  <a:pt x="101568" y="1704"/>
                  <a:pt x="103239" y="1928"/>
                  <a:pt x="108970" y="5124"/>
                </a:cubicBezTo>
                <a:cubicBezTo>
                  <a:pt x="114701" y="8320"/>
                  <a:pt x="115562" y="16616"/>
                  <a:pt x="118729" y="20166"/>
                </a:cubicBezTo>
                <a:cubicBezTo>
                  <a:pt x="121896" y="23716"/>
                  <a:pt x="122794" y="25234"/>
                  <a:pt x="127972" y="26423"/>
                </a:cubicBezTo>
                <a:cubicBezTo>
                  <a:pt x="133150" y="27612"/>
                  <a:pt x="142812" y="27253"/>
                  <a:pt x="149795" y="27300"/>
                </a:cubicBezTo>
                <a:cubicBezTo>
                  <a:pt x="156779" y="27347"/>
                  <a:pt x="162465" y="26804"/>
                  <a:pt x="169873" y="26705"/>
                </a:cubicBezTo>
                <a:cubicBezTo>
                  <a:pt x="177282" y="26606"/>
                  <a:pt x="177994" y="26665"/>
                  <a:pt x="194246" y="26705"/>
                </a:cubicBezTo>
                <a:cubicBezTo>
                  <a:pt x="210498" y="26745"/>
                  <a:pt x="233403" y="26905"/>
                  <a:pt x="267383" y="26945"/>
                </a:cubicBezTo>
                <a:cubicBezTo>
                  <a:pt x="301364" y="26985"/>
                  <a:pt x="373480" y="26674"/>
                  <a:pt x="398129" y="26945"/>
                </a:cubicBezTo>
                <a:cubicBezTo>
                  <a:pt x="422779" y="27216"/>
                  <a:pt x="412484" y="27302"/>
                  <a:pt x="415280" y="28570"/>
                </a:cubicBezTo>
                <a:cubicBezTo>
                  <a:pt x="418076" y="29839"/>
                  <a:pt x="415218" y="31002"/>
                  <a:pt x="414906" y="34556"/>
                </a:cubicBezTo>
                <a:cubicBezTo>
                  <a:pt x="414594" y="38110"/>
                  <a:pt x="418298" y="47109"/>
                  <a:pt x="413409" y="49896"/>
                </a:cubicBezTo>
                <a:cubicBezTo>
                  <a:pt x="408520" y="52683"/>
                  <a:pt x="396851" y="51188"/>
                  <a:pt x="385573" y="51278"/>
                </a:cubicBezTo>
                <a:cubicBezTo>
                  <a:pt x="374296" y="51369"/>
                  <a:pt x="368978" y="50579"/>
                  <a:pt x="345744" y="50439"/>
                </a:cubicBezTo>
                <a:cubicBezTo>
                  <a:pt x="322510" y="50299"/>
                  <a:pt x="284196" y="50159"/>
                  <a:pt x="246170" y="50439"/>
                </a:cubicBezTo>
                <a:cubicBezTo>
                  <a:pt x="208144" y="50719"/>
                  <a:pt x="156915" y="51977"/>
                  <a:pt x="117590" y="52117"/>
                </a:cubicBezTo>
                <a:cubicBezTo>
                  <a:pt x="78266" y="52257"/>
                  <a:pt x="28911" y="51628"/>
                  <a:pt x="10223" y="51278"/>
                </a:cubicBezTo>
                <a:cubicBezTo>
                  <a:pt x="-8465" y="50929"/>
                  <a:pt x="6184" y="51698"/>
                  <a:pt x="5462" y="50020"/>
                </a:cubicBezTo>
                <a:cubicBezTo>
                  <a:pt x="4741" y="48342"/>
                  <a:pt x="5750" y="47782"/>
                  <a:pt x="5894" y="41209"/>
                </a:cubicBezTo>
                <a:cubicBezTo>
                  <a:pt x="6038" y="34636"/>
                  <a:pt x="6375" y="17310"/>
                  <a:pt x="6327" y="10583"/>
                </a:cubicBezTo>
                <a:cubicBezTo>
                  <a:pt x="6279" y="3856"/>
                  <a:pt x="-7394" y="2444"/>
                  <a:pt x="5608" y="845"/>
                </a:cubicBezTo>
                <a:close/>
              </a:path>
            </a:pathLst>
          </a:custGeom>
          <a:solidFill>
            <a:schemeClr val="accent1"/>
          </a:solidFill>
          <a:ln>
            <a:noFill/>
          </a:ln>
        </p:spPr>
      </p:sp>
      <p:sp>
        <p:nvSpPr>
          <p:cNvPr id="93" name="Google Shape;93;p2"/>
          <p:cNvSpPr/>
          <p:nvPr/>
        </p:nvSpPr>
        <p:spPr>
          <a:xfrm>
            <a:off x="-569267" y="4034702"/>
            <a:ext cx="9859264" cy="691475"/>
          </a:xfrm>
          <a:custGeom>
            <a:avLst/>
            <a:gdLst/>
            <a:ahLst/>
            <a:cxnLst/>
            <a:rect l="l" t="t" r="r" b="b"/>
            <a:pathLst>
              <a:path w="382105" h="27659" extrusionOk="0">
                <a:moveTo>
                  <a:pt x="0" y="574"/>
                </a:moveTo>
                <a:cubicBezTo>
                  <a:pt x="6528" y="505"/>
                  <a:pt x="27169" y="132"/>
                  <a:pt x="39169" y="158"/>
                </a:cubicBezTo>
                <a:cubicBezTo>
                  <a:pt x="51170" y="184"/>
                  <a:pt x="63908" y="-478"/>
                  <a:pt x="72003" y="729"/>
                </a:cubicBezTo>
                <a:cubicBezTo>
                  <a:pt x="80098" y="1936"/>
                  <a:pt x="83962" y="3792"/>
                  <a:pt x="87739" y="7401"/>
                </a:cubicBezTo>
                <a:cubicBezTo>
                  <a:pt x="91516" y="11010"/>
                  <a:pt x="90803" y="19109"/>
                  <a:pt x="94663" y="22382"/>
                </a:cubicBezTo>
                <a:cubicBezTo>
                  <a:pt x="98524" y="25655"/>
                  <a:pt x="103275" y="26230"/>
                  <a:pt x="110902" y="27040"/>
                </a:cubicBezTo>
                <a:cubicBezTo>
                  <a:pt x="118529" y="27850"/>
                  <a:pt x="113212" y="27278"/>
                  <a:pt x="140425" y="27242"/>
                </a:cubicBezTo>
                <a:cubicBezTo>
                  <a:pt x="167638" y="27206"/>
                  <a:pt x="233902" y="26757"/>
                  <a:pt x="274182" y="26826"/>
                </a:cubicBezTo>
                <a:cubicBezTo>
                  <a:pt x="314462" y="26896"/>
                  <a:pt x="364118" y="27520"/>
                  <a:pt x="382105" y="27659"/>
                </a:cubicBezTo>
              </a:path>
            </a:pathLst>
          </a:custGeom>
          <a:noFill/>
          <a:ln w="9525" cap="flat" cmpd="sng">
            <a:solidFill>
              <a:schemeClr val="dk2"/>
            </a:solidFill>
            <a:prstDash val="solid"/>
            <a:round/>
            <a:headEnd type="none" w="med" len="med"/>
            <a:tailEnd type="none" w="med" len="med"/>
          </a:ln>
        </p:spPr>
      </p:sp>
      <p:sp>
        <p:nvSpPr>
          <p:cNvPr id="94" name="Google Shape;94;p2"/>
          <p:cNvSpPr/>
          <p:nvPr/>
        </p:nvSpPr>
        <p:spPr>
          <a:xfrm>
            <a:off x="-829617" y="4097658"/>
            <a:ext cx="10080885" cy="691475"/>
          </a:xfrm>
          <a:custGeom>
            <a:avLst/>
            <a:gdLst/>
            <a:ahLst/>
            <a:cxnLst/>
            <a:rect l="l" t="t" r="r" b="b"/>
            <a:pathLst>
              <a:path w="382105" h="27659" extrusionOk="0">
                <a:moveTo>
                  <a:pt x="0" y="574"/>
                </a:moveTo>
                <a:cubicBezTo>
                  <a:pt x="6528" y="505"/>
                  <a:pt x="27169" y="132"/>
                  <a:pt x="39169" y="158"/>
                </a:cubicBezTo>
                <a:cubicBezTo>
                  <a:pt x="51170" y="184"/>
                  <a:pt x="63908" y="-478"/>
                  <a:pt x="72003" y="729"/>
                </a:cubicBezTo>
                <a:cubicBezTo>
                  <a:pt x="80098" y="1936"/>
                  <a:pt x="83962" y="3792"/>
                  <a:pt x="87739" y="7401"/>
                </a:cubicBezTo>
                <a:cubicBezTo>
                  <a:pt x="91516" y="11010"/>
                  <a:pt x="90803" y="19109"/>
                  <a:pt x="94663" y="22382"/>
                </a:cubicBezTo>
                <a:cubicBezTo>
                  <a:pt x="98524" y="25655"/>
                  <a:pt x="103275" y="26230"/>
                  <a:pt x="110902" y="27040"/>
                </a:cubicBezTo>
                <a:cubicBezTo>
                  <a:pt x="118529" y="27850"/>
                  <a:pt x="113212" y="27278"/>
                  <a:pt x="140425" y="27242"/>
                </a:cubicBezTo>
                <a:cubicBezTo>
                  <a:pt x="167638" y="27206"/>
                  <a:pt x="233902" y="26757"/>
                  <a:pt x="274182" y="26826"/>
                </a:cubicBezTo>
                <a:cubicBezTo>
                  <a:pt x="314462" y="26896"/>
                  <a:pt x="364118" y="27520"/>
                  <a:pt x="382105" y="27659"/>
                </a:cubicBezTo>
              </a:path>
            </a:pathLst>
          </a:custGeom>
          <a:noFill/>
          <a:ln w="9525" cap="flat" cmpd="sng">
            <a:solidFill>
              <a:schemeClr val="dk2"/>
            </a:solidFill>
            <a:prstDash val="solid"/>
            <a:round/>
            <a:headEnd type="none" w="med" len="med"/>
            <a:tailEnd type="none" w="med" len="med"/>
          </a:ln>
        </p:spPr>
      </p:sp>
      <p:grpSp>
        <p:nvGrpSpPr>
          <p:cNvPr id="95" name="Google Shape;95;p2"/>
          <p:cNvGrpSpPr/>
          <p:nvPr/>
        </p:nvGrpSpPr>
        <p:grpSpPr>
          <a:xfrm>
            <a:off x="-200212" y="4164009"/>
            <a:ext cx="1911066" cy="1275291"/>
            <a:chOff x="44338" y="4151134"/>
            <a:chExt cx="1911066" cy="1275291"/>
          </a:xfrm>
        </p:grpSpPr>
        <p:grpSp>
          <p:nvGrpSpPr>
            <p:cNvPr id="96" name="Google Shape;96;p2"/>
            <p:cNvGrpSpPr/>
            <p:nvPr/>
          </p:nvGrpSpPr>
          <p:grpSpPr>
            <a:xfrm>
              <a:off x="44338" y="4151134"/>
              <a:ext cx="1439313" cy="1275291"/>
              <a:chOff x="44338" y="4151134"/>
              <a:chExt cx="1439313" cy="1275291"/>
            </a:xfrm>
          </p:grpSpPr>
          <p:sp>
            <p:nvSpPr>
              <p:cNvPr id="97" name="Google Shape;97;p2"/>
              <p:cNvSpPr/>
              <p:nvPr/>
            </p:nvSpPr>
            <p:spPr>
              <a:xfrm>
                <a:off x="361950" y="4304725"/>
                <a:ext cx="1121700" cy="112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8578" y="4151134"/>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3038" y="4444800"/>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4338" y="42241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2"/>
            <p:cNvSpPr/>
            <p:nvPr/>
          </p:nvSpPr>
          <p:spPr>
            <a:xfrm>
              <a:off x="16956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583696" y="4789125"/>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2"/>
          <p:cNvSpPr/>
          <p:nvPr/>
        </p:nvSpPr>
        <p:spPr>
          <a:xfrm>
            <a:off x="392500" y="4534663"/>
            <a:ext cx="615900" cy="615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2"/>
          <p:cNvGrpSpPr/>
          <p:nvPr/>
        </p:nvGrpSpPr>
        <p:grpSpPr>
          <a:xfrm>
            <a:off x="8164200" y="4855049"/>
            <a:ext cx="771403" cy="288460"/>
            <a:chOff x="8164200" y="4855049"/>
            <a:chExt cx="771403" cy="288460"/>
          </a:xfrm>
        </p:grpSpPr>
        <p:sp>
          <p:nvSpPr>
            <p:cNvPr id="105" name="Google Shape;105;p2"/>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 name="Google Shape;108;p2"/>
          <p:cNvPicPr preferRelativeResize="0"/>
          <p:nvPr/>
        </p:nvPicPr>
        <p:blipFill rotWithShape="1">
          <a:blip r:embed="rId2">
            <a:alphaModFix/>
          </a:blip>
          <a:srcRect l="12492" t="18400" r="12342" b="12005"/>
          <a:stretch/>
        </p:blipFill>
        <p:spPr>
          <a:xfrm>
            <a:off x="8552275" y="3029175"/>
            <a:ext cx="1377700" cy="1275544"/>
          </a:xfrm>
          <a:prstGeom prst="rect">
            <a:avLst/>
          </a:prstGeom>
          <a:noFill/>
          <a:ln>
            <a:noFill/>
          </a:ln>
        </p:spPr>
      </p:pic>
      <p:pic>
        <p:nvPicPr>
          <p:cNvPr id="109" name="Google Shape;109;p2"/>
          <p:cNvPicPr preferRelativeResize="0"/>
          <p:nvPr/>
        </p:nvPicPr>
        <p:blipFill rotWithShape="1">
          <a:blip r:embed="rId2">
            <a:alphaModFix/>
          </a:blip>
          <a:srcRect l="12492" t="18400" r="12342" b="12005"/>
          <a:stretch/>
        </p:blipFill>
        <p:spPr>
          <a:xfrm>
            <a:off x="-248325" y="592308"/>
            <a:ext cx="1452025" cy="13443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913"/>
        <p:cNvGrpSpPr/>
        <p:nvPr/>
      </p:nvGrpSpPr>
      <p:grpSpPr>
        <a:xfrm>
          <a:off x="0" y="0"/>
          <a:ext cx="0" cy="0"/>
          <a:chOff x="0" y="0"/>
          <a:chExt cx="0" cy="0"/>
        </a:xfrm>
      </p:grpSpPr>
      <p:grpSp>
        <p:nvGrpSpPr>
          <p:cNvPr id="914" name="Google Shape;914;p18"/>
          <p:cNvGrpSpPr/>
          <p:nvPr/>
        </p:nvGrpSpPr>
        <p:grpSpPr>
          <a:xfrm>
            <a:off x="75" y="50"/>
            <a:ext cx="9144183" cy="5413256"/>
            <a:chOff x="1619453" y="1201199"/>
            <a:chExt cx="3959892" cy="2344213"/>
          </a:xfrm>
        </p:grpSpPr>
        <p:sp>
          <p:nvSpPr>
            <p:cNvPr id="915" name="Google Shape;915;p18"/>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8"/>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8"/>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8"/>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8"/>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8"/>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8"/>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8"/>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8"/>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8"/>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8"/>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8"/>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8"/>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8"/>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8"/>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8"/>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8"/>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8"/>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8"/>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8"/>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18"/>
          <p:cNvSpPr txBox="1">
            <a:spLocks noGrp="1"/>
          </p:cNvSpPr>
          <p:nvPr>
            <p:ph type="subTitle" idx="1"/>
          </p:nvPr>
        </p:nvSpPr>
        <p:spPr>
          <a:xfrm rot="213">
            <a:off x="2145900" y="3067350"/>
            <a:ext cx="4852200" cy="682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51" name="Google Shape;951;p18"/>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9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52" name="Google Shape;952;p18"/>
          <p:cNvGrpSpPr/>
          <p:nvPr/>
        </p:nvGrpSpPr>
        <p:grpSpPr>
          <a:xfrm>
            <a:off x="-1630264" y="-189410"/>
            <a:ext cx="11764677" cy="790400"/>
            <a:chOff x="-1630264" y="-189410"/>
            <a:chExt cx="11764677" cy="790400"/>
          </a:xfrm>
        </p:grpSpPr>
        <p:sp>
          <p:nvSpPr>
            <p:cNvPr id="953" name="Google Shape;953;p18"/>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954" name="Google Shape;954;p18"/>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955" name="Google Shape;955;p18"/>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956" name="Google Shape;956;p18"/>
            <p:cNvGrpSpPr/>
            <p:nvPr/>
          </p:nvGrpSpPr>
          <p:grpSpPr>
            <a:xfrm>
              <a:off x="6406513" y="222225"/>
              <a:ext cx="346813" cy="186675"/>
              <a:chOff x="6406513" y="269575"/>
              <a:chExt cx="346813" cy="186675"/>
            </a:xfrm>
          </p:grpSpPr>
          <p:sp>
            <p:nvSpPr>
              <p:cNvPr id="957" name="Google Shape;957;p18"/>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8"/>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18"/>
            <p:cNvGrpSpPr/>
            <p:nvPr/>
          </p:nvGrpSpPr>
          <p:grpSpPr>
            <a:xfrm>
              <a:off x="8733500" y="-1"/>
              <a:ext cx="331646" cy="342864"/>
              <a:chOff x="8489950" y="332499"/>
              <a:chExt cx="331646" cy="342864"/>
            </a:xfrm>
          </p:grpSpPr>
          <p:sp>
            <p:nvSpPr>
              <p:cNvPr id="960" name="Google Shape;960;p18"/>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8"/>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 name="Google Shape;962;p18"/>
          <p:cNvGrpSpPr/>
          <p:nvPr/>
        </p:nvGrpSpPr>
        <p:grpSpPr>
          <a:xfrm>
            <a:off x="-1570098" y="4560991"/>
            <a:ext cx="11522848" cy="761000"/>
            <a:chOff x="-1570098" y="4560991"/>
            <a:chExt cx="11522848" cy="761000"/>
          </a:xfrm>
        </p:grpSpPr>
        <p:sp>
          <p:nvSpPr>
            <p:cNvPr id="963" name="Google Shape;963;p18"/>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964" name="Google Shape;964;p18"/>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965" name="Google Shape;965;p18"/>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966" name="Google Shape;966;p18"/>
            <p:cNvGrpSpPr/>
            <p:nvPr/>
          </p:nvGrpSpPr>
          <p:grpSpPr>
            <a:xfrm>
              <a:off x="334300" y="4829049"/>
              <a:ext cx="771403" cy="288460"/>
              <a:chOff x="8164200" y="4855049"/>
              <a:chExt cx="771403" cy="288460"/>
            </a:xfrm>
          </p:grpSpPr>
          <p:sp>
            <p:nvSpPr>
              <p:cNvPr id="967" name="Google Shape;967;p18"/>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8"/>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8"/>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18"/>
            <p:cNvGrpSpPr/>
            <p:nvPr/>
          </p:nvGrpSpPr>
          <p:grpSpPr>
            <a:xfrm>
              <a:off x="1270875" y="4784224"/>
              <a:ext cx="331646" cy="342864"/>
              <a:chOff x="8489950" y="332499"/>
              <a:chExt cx="331646" cy="342864"/>
            </a:xfrm>
          </p:grpSpPr>
          <p:sp>
            <p:nvSpPr>
              <p:cNvPr id="971" name="Google Shape;971;p18"/>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8"/>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BLANK_1_2_2">
    <p:spTree>
      <p:nvGrpSpPr>
        <p:cNvPr id="1" name="Shape 1033"/>
        <p:cNvGrpSpPr/>
        <p:nvPr/>
      </p:nvGrpSpPr>
      <p:grpSpPr>
        <a:xfrm>
          <a:off x="0" y="0"/>
          <a:ext cx="0" cy="0"/>
          <a:chOff x="0" y="0"/>
          <a:chExt cx="0" cy="0"/>
        </a:xfrm>
      </p:grpSpPr>
      <p:grpSp>
        <p:nvGrpSpPr>
          <p:cNvPr id="1034" name="Google Shape;1034;p20"/>
          <p:cNvGrpSpPr/>
          <p:nvPr/>
        </p:nvGrpSpPr>
        <p:grpSpPr>
          <a:xfrm>
            <a:off x="75" y="50"/>
            <a:ext cx="9144183" cy="5413256"/>
            <a:chOff x="1619453" y="1201199"/>
            <a:chExt cx="3959892" cy="2344213"/>
          </a:xfrm>
        </p:grpSpPr>
        <p:sp>
          <p:nvSpPr>
            <p:cNvPr id="1035" name="Google Shape;1035;p20"/>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0"/>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0"/>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0"/>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0"/>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0"/>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0"/>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0"/>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0"/>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0"/>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0"/>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0"/>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0"/>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0"/>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0"/>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0"/>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20"/>
          <p:cNvSpPr txBox="1">
            <a:spLocks noGrp="1"/>
          </p:cNvSpPr>
          <p:nvPr>
            <p:ph type="subTitle" idx="1"/>
          </p:nvPr>
        </p:nvSpPr>
        <p:spPr>
          <a:xfrm>
            <a:off x="4761459" y="2344975"/>
            <a:ext cx="34731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1" name="Google Shape;1071;p20"/>
          <p:cNvSpPr txBox="1">
            <a:spLocks noGrp="1"/>
          </p:cNvSpPr>
          <p:nvPr>
            <p:ph type="title"/>
          </p:nvPr>
        </p:nvSpPr>
        <p:spPr>
          <a:xfrm>
            <a:off x="4572009" y="1462100"/>
            <a:ext cx="3852000" cy="8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72" name="Google Shape;1072;p20"/>
          <p:cNvGrpSpPr/>
          <p:nvPr/>
        </p:nvGrpSpPr>
        <p:grpSpPr>
          <a:xfrm>
            <a:off x="-1630264" y="-189410"/>
            <a:ext cx="11764677" cy="790400"/>
            <a:chOff x="-1630264" y="-189410"/>
            <a:chExt cx="11764677" cy="790400"/>
          </a:xfrm>
        </p:grpSpPr>
        <p:sp>
          <p:nvSpPr>
            <p:cNvPr id="1073" name="Google Shape;1073;p20"/>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074" name="Google Shape;1074;p2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075" name="Google Shape;1075;p2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076" name="Google Shape;1076;p20"/>
            <p:cNvGrpSpPr/>
            <p:nvPr/>
          </p:nvGrpSpPr>
          <p:grpSpPr>
            <a:xfrm>
              <a:off x="6406513" y="222225"/>
              <a:ext cx="346813" cy="186675"/>
              <a:chOff x="6406513" y="269575"/>
              <a:chExt cx="346813" cy="186675"/>
            </a:xfrm>
          </p:grpSpPr>
          <p:sp>
            <p:nvSpPr>
              <p:cNvPr id="1077" name="Google Shape;1077;p20"/>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0"/>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20"/>
            <p:cNvGrpSpPr/>
            <p:nvPr/>
          </p:nvGrpSpPr>
          <p:grpSpPr>
            <a:xfrm>
              <a:off x="8733500" y="-1"/>
              <a:ext cx="331646" cy="342864"/>
              <a:chOff x="8489950" y="332499"/>
              <a:chExt cx="331646" cy="342864"/>
            </a:xfrm>
          </p:grpSpPr>
          <p:sp>
            <p:nvSpPr>
              <p:cNvPr id="1080" name="Google Shape;1080;p2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2" name="Google Shape;1082;p20"/>
          <p:cNvGrpSpPr/>
          <p:nvPr/>
        </p:nvGrpSpPr>
        <p:grpSpPr>
          <a:xfrm>
            <a:off x="-1570098" y="4560991"/>
            <a:ext cx="11522848" cy="761000"/>
            <a:chOff x="-1570098" y="4560991"/>
            <a:chExt cx="11522848" cy="761000"/>
          </a:xfrm>
        </p:grpSpPr>
        <p:sp>
          <p:nvSpPr>
            <p:cNvPr id="1083" name="Google Shape;1083;p20"/>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084" name="Google Shape;1084;p2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085" name="Google Shape;1085;p2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086" name="Google Shape;1086;p20"/>
            <p:cNvGrpSpPr/>
            <p:nvPr/>
          </p:nvGrpSpPr>
          <p:grpSpPr>
            <a:xfrm>
              <a:off x="334300" y="4829049"/>
              <a:ext cx="771403" cy="288460"/>
              <a:chOff x="8164200" y="4855049"/>
              <a:chExt cx="771403" cy="288460"/>
            </a:xfrm>
          </p:grpSpPr>
          <p:sp>
            <p:nvSpPr>
              <p:cNvPr id="1087" name="Google Shape;1087;p20"/>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0"/>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0"/>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20"/>
            <p:cNvGrpSpPr/>
            <p:nvPr/>
          </p:nvGrpSpPr>
          <p:grpSpPr>
            <a:xfrm>
              <a:off x="1270875" y="4784224"/>
              <a:ext cx="331646" cy="342864"/>
              <a:chOff x="8489950" y="332499"/>
              <a:chExt cx="331646" cy="342864"/>
            </a:xfrm>
          </p:grpSpPr>
          <p:sp>
            <p:nvSpPr>
              <p:cNvPr id="1091" name="Google Shape;1091;p2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BLANK_1_2_1">
    <p:spTree>
      <p:nvGrpSpPr>
        <p:cNvPr id="1" name="Shape 1093"/>
        <p:cNvGrpSpPr/>
        <p:nvPr/>
      </p:nvGrpSpPr>
      <p:grpSpPr>
        <a:xfrm>
          <a:off x="0" y="0"/>
          <a:ext cx="0" cy="0"/>
          <a:chOff x="0" y="0"/>
          <a:chExt cx="0" cy="0"/>
        </a:xfrm>
      </p:grpSpPr>
      <p:grpSp>
        <p:nvGrpSpPr>
          <p:cNvPr id="1094" name="Google Shape;1094;p21"/>
          <p:cNvGrpSpPr/>
          <p:nvPr/>
        </p:nvGrpSpPr>
        <p:grpSpPr>
          <a:xfrm>
            <a:off x="75" y="50"/>
            <a:ext cx="9144183" cy="5413256"/>
            <a:chOff x="1619453" y="1201199"/>
            <a:chExt cx="3959892" cy="2344213"/>
          </a:xfrm>
        </p:grpSpPr>
        <p:sp>
          <p:nvSpPr>
            <p:cNvPr id="1095" name="Google Shape;1095;p21"/>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1"/>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1"/>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1"/>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1"/>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1"/>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1"/>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1"/>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1"/>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1"/>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1"/>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1"/>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1"/>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1"/>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1"/>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1"/>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1"/>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1"/>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1"/>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1"/>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1"/>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1"/>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1"/>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1"/>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1"/>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21"/>
          <p:cNvSpPr txBox="1">
            <a:spLocks noGrp="1"/>
          </p:cNvSpPr>
          <p:nvPr>
            <p:ph type="subTitle" idx="1"/>
          </p:nvPr>
        </p:nvSpPr>
        <p:spPr>
          <a:xfrm>
            <a:off x="4776625" y="2964425"/>
            <a:ext cx="2782800" cy="10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131" name="Google Shape;1131;p21"/>
          <p:cNvSpPr txBox="1">
            <a:spLocks noGrp="1"/>
          </p:cNvSpPr>
          <p:nvPr>
            <p:ph type="title"/>
          </p:nvPr>
        </p:nvSpPr>
        <p:spPr>
          <a:xfrm>
            <a:off x="4776625" y="1033625"/>
            <a:ext cx="3690600" cy="1931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8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grpSp>
        <p:nvGrpSpPr>
          <p:cNvPr id="1132" name="Google Shape;1132;p21"/>
          <p:cNvGrpSpPr/>
          <p:nvPr/>
        </p:nvGrpSpPr>
        <p:grpSpPr>
          <a:xfrm>
            <a:off x="-1630264" y="-189410"/>
            <a:ext cx="11764677" cy="790400"/>
            <a:chOff x="-1630264" y="-189410"/>
            <a:chExt cx="11764677" cy="790400"/>
          </a:xfrm>
        </p:grpSpPr>
        <p:sp>
          <p:nvSpPr>
            <p:cNvPr id="1133" name="Google Shape;1133;p21"/>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134" name="Google Shape;1134;p21"/>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135" name="Google Shape;1135;p21"/>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136" name="Google Shape;1136;p21"/>
            <p:cNvGrpSpPr/>
            <p:nvPr/>
          </p:nvGrpSpPr>
          <p:grpSpPr>
            <a:xfrm>
              <a:off x="6406513" y="222225"/>
              <a:ext cx="346813" cy="186675"/>
              <a:chOff x="6406513" y="269575"/>
              <a:chExt cx="346813" cy="186675"/>
            </a:xfrm>
          </p:grpSpPr>
          <p:sp>
            <p:nvSpPr>
              <p:cNvPr id="1137" name="Google Shape;1137;p21"/>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21"/>
            <p:cNvGrpSpPr/>
            <p:nvPr/>
          </p:nvGrpSpPr>
          <p:grpSpPr>
            <a:xfrm>
              <a:off x="8733500" y="-1"/>
              <a:ext cx="331646" cy="342864"/>
              <a:chOff x="8489950" y="332499"/>
              <a:chExt cx="331646" cy="342864"/>
            </a:xfrm>
          </p:grpSpPr>
          <p:sp>
            <p:nvSpPr>
              <p:cNvPr id="1140" name="Google Shape;1140;p21"/>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2" name="Google Shape;1142;p21"/>
          <p:cNvGrpSpPr/>
          <p:nvPr/>
        </p:nvGrpSpPr>
        <p:grpSpPr>
          <a:xfrm>
            <a:off x="-1570098" y="4560991"/>
            <a:ext cx="11522848" cy="761000"/>
            <a:chOff x="-1570098" y="4560991"/>
            <a:chExt cx="11522848" cy="761000"/>
          </a:xfrm>
        </p:grpSpPr>
        <p:sp>
          <p:nvSpPr>
            <p:cNvPr id="1143" name="Google Shape;1143;p21"/>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144" name="Google Shape;1144;p21"/>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145" name="Google Shape;1145;p21"/>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146" name="Google Shape;1146;p21"/>
            <p:cNvGrpSpPr/>
            <p:nvPr/>
          </p:nvGrpSpPr>
          <p:grpSpPr>
            <a:xfrm>
              <a:off x="334300" y="4829049"/>
              <a:ext cx="771403" cy="288460"/>
              <a:chOff x="8164200" y="4855049"/>
              <a:chExt cx="771403" cy="288460"/>
            </a:xfrm>
          </p:grpSpPr>
          <p:sp>
            <p:nvSpPr>
              <p:cNvPr id="1147" name="Google Shape;1147;p21"/>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21"/>
            <p:cNvGrpSpPr/>
            <p:nvPr/>
          </p:nvGrpSpPr>
          <p:grpSpPr>
            <a:xfrm>
              <a:off x="1270875" y="4784224"/>
              <a:ext cx="331646" cy="342864"/>
              <a:chOff x="8489950" y="332499"/>
              <a:chExt cx="331646" cy="342864"/>
            </a:xfrm>
          </p:grpSpPr>
          <p:sp>
            <p:nvSpPr>
              <p:cNvPr id="1151" name="Google Shape;1151;p21"/>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BODY_1_1">
    <p:spTree>
      <p:nvGrpSpPr>
        <p:cNvPr id="1" name="Shape 1153"/>
        <p:cNvGrpSpPr/>
        <p:nvPr/>
      </p:nvGrpSpPr>
      <p:grpSpPr>
        <a:xfrm>
          <a:off x="0" y="0"/>
          <a:ext cx="0" cy="0"/>
          <a:chOff x="0" y="0"/>
          <a:chExt cx="0" cy="0"/>
        </a:xfrm>
      </p:grpSpPr>
      <p:grpSp>
        <p:nvGrpSpPr>
          <p:cNvPr id="1154" name="Google Shape;1154;p22"/>
          <p:cNvGrpSpPr/>
          <p:nvPr/>
        </p:nvGrpSpPr>
        <p:grpSpPr>
          <a:xfrm>
            <a:off x="75" y="50"/>
            <a:ext cx="9144183" cy="5413256"/>
            <a:chOff x="1619453" y="1201199"/>
            <a:chExt cx="3959892" cy="2344213"/>
          </a:xfrm>
        </p:grpSpPr>
        <p:sp>
          <p:nvSpPr>
            <p:cNvPr id="1155" name="Google Shape;1155;p2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22"/>
          <p:cNvSpPr txBox="1">
            <a:spLocks noGrp="1"/>
          </p:cNvSpPr>
          <p:nvPr>
            <p:ph type="body" idx="1"/>
          </p:nvPr>
        </p:nvSpPr>
        <p:spPr>
          <a:xfrm>
            <a:off x="720000" y="1403100"/>
            <a:ext cx="3753300" cy="2951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5"/>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91" name="Google Shape;1191;p22"/>
          <p:cNvSpPr txBox="1">
            <a:spLocks noGrp="1"/>
          </p:cNvSpPr>
          <p:nvPr>
            <p:ph type="body" idx="2"/>
          </p:nvPr>
        </p:nvSpPr>
        <p:spPr>
          <a:xfrm>
            <a:off x="4670700" y="2148750"/>
            <a:ext cx="3753300" cy="2205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92" name="Google Shape;1192;p22"/>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93" name="Google Shape;1193;p22"/>
          <p:cNvGrpSpPr/>
          <p:nvPr/>
        </p:nvGrpSpPr>
        <p:grpSpPr>
          <a:xfrm>
            <a:off x="-1630264" y="-189410"/>
            <a:ext cx="11764677" cy="790400"/>
            <a:chOff x="-1630264" y="-189410"/>
            <a:chExt cx="11764677" cy="790400"/>
          </a:xfrm>
        </p:grpSpPr>
        <p:sp>
          <p:nvSpPr>
            <p:cNvPr id="1194" name="Google Shape;1194;p22"/>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195" name="Google Shape;1195;p22"/>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196" name="Google Shape;1196;p22"/>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197" name="Google Shape;1197;p22"/>
            <p:cNvGrpSpPr/>
            <p:nvPr/>
          </p:nvGrpSpPr>
          <p:grpSpPr>
            <a:xfrm>
              <a:off x="6406513" y="222225"/>
              <a:ext cx="346813" cy="186675"/>
              <a:chOff x="6406513" y="269575"/>
              <a:chExt cx="346813" cy="186675"/>
            </a:xfrm>
          </p:grpSpPr>
          <p:sp>
            <p:nvSpPr>
              <p:cNvPr id="1198" name="Google Shape;1198;p22"/>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2"/>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22"/>
            <p:cNvGrpSpPr/>
            <p:nvPr/>
          </p:nvGrpSpPr>
          <p:grpSpPr>
            <a:xfrm>
              <a:off x="8733500" y="-1"/>
              <a:ext cx="331646" cy="342864"/>
              <a:chOff x="8489950" y="332499"/>
              <a:chExt cx="331646" cy="342864"/>
            </a:xfrm>
          </p:grpSpPr>
          <p:sp>
            <p:nvSpPr>
              <p:cNvPr id="1201" name="Google Shape;1201;p22"/>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2"/>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3" name="Google Shape;1203;p22"/>
          <p:cNvGrpSpPr/>
          <p:nvPr/>
        </p:nvGrpSpPr>
        <p:grpSpPr>
          <a:xfrm>
            <a:off x="-1570098" y="4560991"/>
            <a:ext cx="11522848" cy="761000"/>
            <a:chOff x="-1570098" y="4560991"/>
            <a:chExt cx="11522848" cy="761000"/>
          </a:xfrm>
        </p:grpSpPr>
        <p:sp>
          <p:nvSpPr>
            <p:cNvPr id="1204" name="Google Shape;1204;p22"/>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205" name="Google Shape;1205;p22"/>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206" name="Google Shape;1206;p22"/>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207" name="Google Shape;1207;p22"/>
            <p:cNvGrpSpPr/>
            <p:nvPr/>
          </p:nvGrpSpPr>
          <p:grpSpPr>
            <a:xfrm>
              <a:off x="334300" y="4829049"/>
              <a:ext cx="771403" cy="288460"/>
              <a:chOff x="8164200" y="4855049"/>
              <a:chExt cx="771403" cy="288460"/>
            </a:xfrm>
          </p:grpSpPr>
          <p:sp>
            <p:nvSpPr>
              <p:cNvPr id="1208" name="Google Shape;1208;p22"/>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2"/>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2"/>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22"/>
            <p:cNvGrpSpPr/>
            <p:nvPr/>
          </p:nvGrpSpPr>
          <p:grpSpPr>
            <a:xfrm>
              <a:off x="1270875" y="4784224"/>
              <a:ext cx="331646" cy="342864"/>
              <a:chOff x="8489950" y="332499"/>
              <a:chExt cx="331646" cy="342864"/>
            </a:xfrm>
          </p:grpSpPr>
          <p:sp>
            <p:nvSpPr>
              <p:cNvPr id="1212" name="Google Shape;1212;p22"/>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2"/>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14"/>
        <p:cNvGrpSpPr/>
        <p:nvPr/>
      </p:nvGrpSpPr>
      <p:grpSpPr>
        <a:xfrm>
          <a:off x="0" y="0"/>
          <a:ext cx="0" cy="0"/>
          <a:chOff x="0" y="0"/>
          <a:chExt cx="0" cy="0"/>
        </a:xfrm>
      </p:grpSpPr>
      <p:grpSp>
        <p:nvGrpSpPr>
          <p:cNvPr id="1215" name="Google Shape;1215;p23"/>
          <p:cNvGrpSpPr/>
          <p:nvPr/>
        </p:nvGrpSpPr>
        <p:grpSpPr>
          <a:xfrm>
            <a:off x="75" y="50"/>
            <a:ext cx="9144183" cy="5413256"/>
            <a:chOff x="1619453" y="1201199"/>
            <a:chExt cx="3959892" cy="2344213"/>
          </a:xfrm>
        </p:grpSpPr>
        <p:sp>
          <p:nvSpPr>
            <p:cNvPr id="1216" name="Google Shape;1216;p23"/>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3"/>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3"/>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3"/>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3"/>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3"/>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3"/>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3"/>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3"/>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3"/>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3"/>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3"/>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3"/>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3"/>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3"/>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3"/>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3"/>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3"/>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3"/>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3"/>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3"/>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3"/>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3"/>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3"/>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3"/>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23"/>
          <p:cNvSpPr txBox="1">
            <a:spLocks noGrp="1"/>
          </p:cNvSpPr>
          <p:nvPr>
            <p:ph type="title"/>
          </p:nvPr>
        </p:nvSpPr>
        <p:spPr>
          <a:xfrm>
            <a:off x="808945" y="2523119"/>
            <a:ext cx="2394900" cy="2877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2" name="Google Shape;1252;p23"/>
          <p:cNvSpPr txBox="1">
            <a:spLocks noGrp="1"/>
          </p:cNvSpPr>
          <p:nvPr>
            <p:ph type="subTitle" idx="1"/>
          </p:nvPr>
        </p:nvSpPr>
        <p:spPr>
          <a:xfrm>
            <a:off x="808495" y="2902148"/>
            <a:ext cx="2395800" cy="6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3" name="Google Shape;1253;p23"/>
          <p:cNvSpPr txBox="1">
            <a:spLocks noGrp="1"/>
          </p:cNvSpPr>
          <p:nvPr>
            <p:ph type="title" idx="2"/>
          </p:nvPr>
        </p:nvSpPr>
        <p:spPr>
          <a:xfrm>
            <a:off x="3374550" y="2523119"/>
            <a:ext cx="2394900" cy="2877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4" name="Google Shape;1254;p23"/>
          <p:cNvSpPr txBox="1">
            <a:spLocks noGrp="1"/>
          </p:cNvSpPr>
          <p:nvPr>
            <p:ph type="subTitle" idx="3"/>
          </p:nvPr>
        </p:nvSpPr>
        <p:spPr>
          <a:xfrm>
            <a:off x="3374100" y="2902136"/>
            <a:ext cx="2395800" cy="6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5" name="Google Shape;1255;p23"/>
          <p:cNvSpPr txBox="1">
            <a:spLocks noGrp="1"/>
          </p:cNvSpPr>
          <p:nvPr>
            <p:ph type="title" idx="4"/>
          </p:nvPr>
        </p:nvSpPr>
        <p:spPr>
          <a:xfrm>
            <a:off x="5939705" y="2523119"/>
            <a:ext cx="2395800" cy="2877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6" name="Google Shape;1256;p23"/>
          <p:cNvSpPr txBox="1">
            <a:spLocks noGrp="1"/>
          </p:cNvSpPr>
          <p:nvPr>
            <p:ph type="subTitle" idx="5"/>
          </p:nvPr>
        </p:nvSpPr>
        <p:spPr>
          <a:xfrm>
            <a:off x="5939705" y="2902142"/>
            <a:ext cx="2395800" cy="6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7" name="Google Shape;1257;p23"/>
          <p:cNvSpPr txBox="1">
            <a:spLocks noGrp="1"/>
          </p:cNvSpPr>
          <p:nvPr>
            <p:ph type="title" idx="6"/>
          </p:nvPr>
        </p:nvSpPr>
        <p:spPr>
          <a:xfrm>
            <a:off x="720000" y="557784"/>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8" name="Google Shape;1258;p23"/>
          <p:cNvGrpSpPr/>
          <p:nvPr/>
        </p:nvGrpSpPr>
        <p:grpSpPr>
          <a:xfrm>
            <a:off x="-1630264" y="-189410"/>
            <a:ext cx="11764677" cy="790400"/>
            <a:chOff x="-1630264" y="-189410"/>
            <a:chExt cx="11764677" cy="790400"/>
          </a:xfrm>
        </p:grpSpPr>
        <p:sp>
          <p:nvSpPr>
            <p:cNvPr id="1259" name="Google Shape;1259;p23"/>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260" name="Google Shape;1260;p23"/>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261" name="Google Shape;1261;p23"/>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262" name="Google Shape;1262;p23"/>
            <p:cNvGrpSpPr/>
            <p:nvPr/>
          </p:nvGrpSpPr>
          <p:grpSpPr>
            <a:xfrm>
              <a:off x="6406513" y="222225"/>
              <a:ext cx="346813" cy="186675"/>
              <a:chOff x="6406513" y="269575"/>
              <a:chExt cx="346813" cy="186675"/>
            </a:xfrm>
          </p:grpSpPr>
          <p:sp>
            <p:nvSpPr>
              <p:cNvPr id="1263" name="Google Shape;1263;p23"/>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3"/>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23"/>
            <p:cNvGrpSpPr/>
            <p:nvPr/>
          </p:nvGrpSpPr>
          <p:grpSpPr>
            <a:xfrm>
              <a:off x="8733500" y="-1"/>
              <a:ext cx="331646" cy="342864"/>
              <a:chOff x="8489950" y="332499"/>
              <a:chExt cx="331646" cy="342864"/>
            </a:xfrm>
          </p:grpSpPr>
          <p:sp>
            <p:nvSpPr>
              <p:cNvPr id="1266" name="Google Shape;1266;p2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8" name="Google Shape;1268;p23"/>
          <p:cNvGrpSpPr/>
          <p:nvPr/>
        </p:nvGrpSpPr>
        <p:grpSpPr>
          <a:xfrm>
            <a:off x="-1570098" y="4560991"/>
            <a:ext cx="11522848" cy="761000"/>
            <a:chOff x="-1570098" y="4560991"/>
            <a:chExt cx="11522848" cy="761000"/>
          </a:xfrm>
        </p:grpSpPr>
        <p:sp>
          <p:nvSpPr>
            <p:cNvPr id="1269" name="Google Shape;1269;p23"/>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270" name="Google Shape;1270;p23"/>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271" name="Google Shape;1271;p23"/>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272" name="Google Shape;1272;p23"/>
            <p:cNvGrpSpPr/>
            <p:nvPr/>
          </p:nvGrpSpPr>
          <p:grpSpPr>
            <a:xfrm>
              <a:off x="334300" y="4829049"/>
              <a:ext cx="771403" cy="288460"/>
              <a:chOff x="8164200" y="4855049"/>
              <a:chExt cx="771403" cy="288460"/>
            </a:xfrm>
          </p:grpSpPr>
          <p:sp>
            <p:nvSpPr>
              <p:cNvPr id="1273" name="Google Shape;1273;p23"/>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3"/>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3"/>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23"/>
            <p:cNvGrpSpPr/>
            <p:nvPr/>
          </p:nvGrpSpPr>
          <p:grpSpPr>
            <a:xfrm>
              <a:off x="1270875" y="4784224"/>
              <a:ext cx="331646" cy="342864"/>
              <a:chOff x="8489950" y="332499"/>
              <a:chExt cx="331646" cy="342864"/>
            </a:xfrm>
          </p:grpSpPr>
          <p:sp>
            <p:nvSpPr>
              <p:cNvPr id="1277" name="Google Shape;1277;p2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17"/>
        <p:cNvGrpSpPr/>
        <p:nvPr/>
      </p:nvGrpSpPr>
      <p:grpSpPr>
        <a:xfrm>
          <a:off x="0" y="0"/>
          <a:ext cx="0" cy="0"/>
          <a:chOff x="0" y="0"/>
          <a:chExt cx="0" cy="0"/>
        </a:xfrm>
      </p:grpSpPr>
      <p:grpSp>
        <p:nvGrpSpPr>
          <p:cNvPr id="1618" name="Google Shape;1618;p29"/>
          <p:cNvGrpSpPr/>
          <p:nvPr/>
        </p:nvGrpSpPr>
        <p:grpSpPr>
          <a:xfrm>
            <a:off x="75" y="50"/>
            <a:ext cx="9144183" cy="5413256"/>
            <a:chOff x="1619453" y="1201199"/>
            <a:chExt cx="3959892" cy="2344213"/>
          </a:xfrm>
        </p:grpSpPr>
        <p:sp>
          <p:nvSpPr>
            <p:cNvPr id="1619" name="Google Shape;1619;p29"/>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9"/>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9"/>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9"/>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9"/>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9"/>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9"/>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9"/>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9"/>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9"/>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9"/>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9"/>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9"/>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9"/>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9"/>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9"/>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9"/>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9"/>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9"/>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9"/>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9"/>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9"/>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9"/>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9"/>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9"/>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9"/>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9"/>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9"/>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9"/>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9"/>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9"/>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9"/>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9"/>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9"/>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4" name="Google Shape;1654;p29"/>
          <p:cNvSpPr txBox="1">
            <a:spLocks noGrp="1"/>
          </p:cNvSpPr>
          <p:nvPr>
            <p:ph type="ctrTitle"/>
          </p:nvPr>
        </p:nvSpPr>
        <p:spPr>
          <a:xfrm>
            <a:off x="1611975" y="813625"/>
            <a:ext cx="5919900" cy="10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5" name="Google Shape;1655;p29"/>
          <p:cNvSpPr txBox="1">
            <a:spLocks noGrp="1"/>
          </p:cNvSpPr>
          <p:nvPr>
            <p:ph type="subTitle" idx="1"/>
          </p:nvPr>
        </p:nvSpPr>
        <p:spPr>
          <a:xfrm>
            <a:off x="2777775" y="1936150"/>
            <a:ext cx="35883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6" name="Google Shape;1656;p29"/>
          <p:cNvSpPr txBox="1">
            <a:spLocks noGrp="1"/>
          </p:cNvSpPr>
          <p:nvPr>
            <p:ph type="subTitle" idx="2"/>
          </p:nvPr>
        </p:nvSpPr>
        <p:spPr>
          <a:xfrm rot="-1283">
            <a:off x="2963700" y="4184197"/>
            <a:ext cx="32166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7" name="Google Shape;1657;p29"/>
          <p:cNvSpPr txBox="1"/>
          <p:nvPr/>
        </p:nvSpPr>
        <p:spPr>
          <a:xfrm>
            <a:off x="2963700" y="3298235"/>
            <a:ext cx="3216600" cy="751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latin typeface="Arimo"/>
                <a:ea typeface="Arimo"/>
                <a:cs typeface="Arimo"/>
                <a:sym typeface="Arimo"/>
              </a:rPr>
              <a:t>CREDITS:</a:t>
            </a:r>
            <a:r>
              <a:rPr lang="en" sz="1100">
                <a:solidFill>
                  <a:schemeClr val="dk1"/>
                </a:solidFill>
                <a:latin typeface="Arimo"/>
                <a:ea typeface="Arimo"/>
                <a:cs typeface="Arimo"/>
                <a:sym typeface="Arimo"/>
              </a:rPr>
              <a:t> This presentation template was created by </a:t>
            </a:r>
            <a:r>
              <a:rPr lang="en" sz="11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100" b="1">
                <a:solidFill>
                  <a:schemeClr val="dk1"/>
                </a:solidFill>
                <a:latin typeface="Arimo"/>
                <a:ea typeface="Arimo"/>
                <a:cs typeface="Arimo"/>
                <a:sym typeface="Arimo"/>
              </a:rPr>
              <a:t>,</a:t>
            </a:r>
            <a:r>
              <a:rPr lang="en" sz="1100">
                <a:solidFill>
                  <a:schemeClr val="dk1"/>
                </a:solidFill>
                <a:latin typeface="Arimo"/>
                <a:ea typeface="Arimo"/>
                <a:cs typeface="Arimo"/>
                <a:sym typeface="Arimo"/>
              </a:rPr>
              <a:t> and includes icons by </a:t>
            </a:r>
            <a:r>
              <a:rPr lang="en" sz="11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100" b="1">
                <a:solidFill>
                  <a:schemeClr val="dk1"/>
                </a:solidFill>
                <a:latin typeface="Arimo"/>
                <a:ea typeface="Arimo"/>
                <a:cs typeface="Arimo"/>
                <a:sym typeface="Arimo"/>
              </a:rPr>
              <a:t>,</a:t>
            </a:r>
            <a:r>
              <a:rPr lang="en" sz="1100">
                <a:solidFill>
                  <a:schemeClr val="dk1"/>
                </a:solidFill>
                <a:latin typeface="Arimo"/>
                <a:ea typeface="Arimo"/>
                <a:cs typeface="Arimo"/>
                <a:sym typeface="Arimo"/>
              </a:rPr>
              <a:t> and infographics &amp; images by </a:t>
            </a:r>
            <a:r>
              <a:rPr lang="en" sz="11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100" b="1">
              <a:solidFill>
                <a:schemeClr val="dk1"/>
              </a:solidFill>
              <a:latin typeface="Arimo"/>
              <a:ea typeface="Arimo"/>
              <a:cs typeface="Arimo"/>
              <a:sym typeface="Arimo"/>
            </a:endParaRPr>
          </a:p>
        </p:txBody>
      </p:sp>
      <p:grpSp>
        <p:nvGrpSpPr>
          <p:cNvPr id="1658" name="Google Shape;1658;p29"/>
          <p:cNvGrpSpPr/>
          <p:nvPr/>
        </p:nvGrpSpPr>
        <p:grpSpPr>
          <a:xfrm>
            <a:off x="-1630264" y="-189410"/>
            <a:ext cx="11764677" cy="790400"/>
            <a:chOff x="-1630264" y="-189410"/>
            <a:chExt cx="11764677" cy="790400"/>
          </a:xfrm>
        </p:grpSpPr>
        <p:sp>
          <p:nvSpPr>
            <p:cNvPr id="1659" name="Google Shape;1659;p29"/>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660" name="Google Shape;1660;p29"/>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661" name="Google Shape;1661;p29"/>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662" name="Google Shape;1662;p29"/>
            <p:cNvGrpSpPr/>
            <p:nvPr/>
          </p:nvGrpSpPr>
          <p:grpSpPr>
            <a:xfrm>
              <a:off x="6406513" y="222225"/>
              <a:ext cx="346813" cy="186675"/>
              <a:chOff x="6406513" y="269575"/>
              <a:chExt cx="346813" cy="186675"/>
            </a:xfrm>
          </p:grpSpPr>
          <p:sp>
            <p:nvSpPr>
              <p:cNvPr id="1663" name="Google Shape;1663;p29"/>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9"/>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29"/>
            <p:cNvGrpSpPr/>
            <p:nvPr/>
          </p:nvGrpSpPr>
          <p:grpSpPr>
            <a:xfrm>
              <a:off x="8733500" y="-1"/>
              <a:ext cx="331646" cy="342864"/>
              <a:chOff x="8489950" y="332499"/>
              <a:chExt cx="331646" cy="342864"/>
            </a:xfrm>
          </p:grpSpPr>
          <p:sp>
            <p:nvSpPr>
              <p:cNvPr id="1666" name="Google Shape;1666;p2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8" name="Google Shape;1668;p29"/>
          <p:cNvGrpSpPr/>
          <p:nvPr/>
        </p:nvGrpSpPr>
        <p:grpSpPr>
          <a:xfrm>
            <a:off x="-1570098" y="4560991"/>
            <a:ext cx="11522848" cy="761000"/>
            <a:chOff x="-1570098" y="4560991"/>
            <a:chExt cx="11522848" cy="761000"/>
          </a:xfrm>
        </p:grpSpPr>
        <p:sp>
          <p:nvSpPr>
            <p:cNvPr id="1669" name="Google Shape;1669;p29"/>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670" name="Google Shape;1670;p29"/>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671" name="Google Shape;1671;p29"/>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672" name="Google Shape;1672;p29"/>
            <p:cNvGrpSpPr/>
            <p:nvPr/>
          </p:nvGrpSpPr>
          <p:grpSpPr>
            <a:xfrm>
              <a:off x="334300" y="4829049"/>
              <a:ext cx="771403" cy="288460"/>
              <a:chOff x="8164200" y="4855049"/>
              <a:chExt cx="771403" cy="288460"/>
            </a:xfrm>
          </p:grpSpPr>
          <p:sp>
            <p:nvSpPr>
              <p:cNvPr id="1673" name="Google Shape;1673;p29"/>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9"/>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9"/>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29"/>
            <p:cNvGrpSpPr/>
            <p:nvPr/>
          </p:nvGrpSpPr>
          <p:grpSpPr>
            <a:xfrm>
              <a:off x="1270875" y="4784224"/>
              <a:ext cx="331646" cy="342864"/>
              <a:chOff x="8489950" y="332499"/>
              <a:chExt cx="331646" cy="342864"/>
            </a:xfrm>
          </p:grpSpPr>
          <p:sp>
            <p:nvSpPr>
              <p:cNvPr id="1677" name="Google Shape;1677;p2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9"/>
        <p:cNvGrpSpPr/>
        <p:nvPr/>
      </p:nvGrpSpPr>
      <p:grpSpPr>
        <a:xfrm>
          <a:off x="0" y="0"/>
          <a:ext cx="0" cy="0"/>
          <a:chOff x="0" y="0"/>
          <a:chExt cx="0" cy="0"/>
        </a:xfrm>
      </p:grpSpPr>
      <p:grpSp>
        <p:nvGrpSpPr>
          <p:cNvPr id="1680" name="Google Shape;1680;p30"/>
          <p:cNvGrpSpPr/>
          <p:nvPr/>
        </p:nvGrpSpPr>
        <p:grpSpPr>
          <a:xfrm>
            <a:off x="75" y="50"/>
            <a:ext cx="9144183" cy="5413256"/>
            <a:chOff x="1619453" y="1201199"/>
            <a:chExt cx="3959892" cy="2344213"/>
          </a:xfrm>
        </p:grpSpPr>
        <p:sp>
          <p:nvSpPr>
            <p:cNvPr id="1681" name="Google Shape;1681;p30"/>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0"/>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0"/>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0"/>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0"/>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0"/>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0"/>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1630264" y="-189410"/>
            <a:ext cx="11764677" cy="790400"/>
            <a:chOff x="-1630264" y="-189410"/>
            <a:chExt cx="11764677" cy="790400"/>
          </a:xfrm>
        </p:grpSpPr>
        <p:sp>
          <p:nvSpPr>
            <p:cNvPr id="1717" name="Google Shape;1717;p30"/>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718" name="Google Shape;1718;p3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719" name="Google Shape;1719;p3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720" name="Google Shape;1720;p30"/>
            <p:cNvGrpSpPr/>
            <p:nvPr/>
          </p:nvGrpSpPr>
          <p:grpSpPr>
            <a:xfrm>
              <a:off x="6406513" y="222225"/>
              <a:ext cx="346813" cy="186675"/>
              <a:chOff x="6406513" y="269575"/>
              <a:chExt cx="346813" cy="186675"/>
            </a:xfrm>
          </p:grpSpPr>
          <p:sp>
            <p:nvSpPr>
              <p:cNvPr id="1721" name="Google Shape;1721;p30"/>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30"/>
            <p:cNvGrpSpPr/>
            <p:nvPr/>
          </p:nvGrpSpPr>
          <p:grpSpPr>
            <a:xfrm>
              <a:off x="8733500" y="-1"/>
              <a:ext cx="331646" cy="342864"/>
              <a:chOff x="8489950" y="332499"/>
              <a:chExt cx="331646" cy="342864"/>
            </a:xfrm>
          </p:grpSpPr>
          <p:sp>
            <p:nvSpPr>
              <p:cNvPr id="1724" name="Google Shape;1724;p3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6" name="Google Shape;1726;p30"/>
          <p:cNvGrpSpPr/>
          <p:nvPr/>
        </p:nvGrpSpPr>
        <p:grpSpPr>
          <a:xfrm>
            <a:off x="-1570098" y="4560991"/>
            <a:ext cx="11522848" cy="761000"/>
            <a:chOff x="-1570098" y="4560991"/>
            <a:chExt cx="11522848" cy="761000"/>
          </a:xfrm>
        </p:grpSpPr>
        <p:sp>
          <p:nvSpPr>
            <p:cNvPr id="1727" name="Google Shape;1727;p30"/>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728" name="Google Shape;1728;p3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729" name="Google Shape;1729;p3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730" name="Google Shape;1730;p30"/>
            <p:cNvGrpSpPr/>
            <p:nvPr/>
          </p:nvGrpSpPr>
          <p:grpSpPr>
            <a:xfrm>
              <a:off x="334300" y="4829049"/>
              <a:ext cx="771403" cy="288460"/>
              <a:chOff x="8164200" y="4855049"/>
              <a:chExt cx="771403" cy="288460"/>
            </a:xfrm>
          </p:grpSpPr>
          <p:sp>
            <p:nvSpPr>
              <p:cNvPr id="1731" name="Google Shape;1731;p30"/>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30"/>
            <p:cNvGrpSpPr/>
            <p:nvPr/>
          </p:nvGrpSpPr>
          <p:grpSpPr>
            <a:xfrm>
              <a:off x="1270875" y="4784224"/>
              <a:ext cx="331646" cy="342864"/>
              <a:chOff x="8489950" y="332499"/>
              <a:chExt cx="331646" cy="342864"/>
            </a:xfrm>
          </p:grpSpPr>
          <p:sp>
            <p:nvSpPr>
              <p:cNvPr id="1735" name="Google Shape;1735;p3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37"/>
        <p:cNvGrpSpPr/>
        <p:nvPr/>
      </p:nvGrpSpPr>
      <p:grpSpPr>
        <a:xfrm>
          <a:off x="0" y="0"/>
          <a:ext cx="0" cy="0"/>
          <a:chOff x="0" y="0"/>
          <a:chExt cx="0" cy="0"/>
        </a:xfrm>
      </p:grpSpPr>
      <p:grpSp>
        <p:nvGrpSpPr>
          <p:cNvPr id="1738" name="Google Shape;1738;p31"/>
          <p:cNvGrpSpPr/>
          <p:nvPr/>
        </p:nvGrpSpPr>
        <p:grpSpPr>
          <a:xfrm>
            <a:off x="75" y="50"/>
            <a:ext cx="9144183" cy="5413256"/>
            <a:chOff x="1619453" y="1201199"/>
            <a:chExt cx="3959892" cy="2344213"/>
          </a:xfrm>
        </p:grpSpPr>
        <p:sp>
          <p:nvSpPr>
            <p:cNvPr id="1739" name="Google Shape;1739;p31"/>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1"/>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1"/>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1"/>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1"/>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1"/>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1"/>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1"/>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1"/>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1"/>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1"/>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1"/>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1"/>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1"/>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1"/>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1"/>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1"/>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1"/>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1"/>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1"/>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1"/>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1"/>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1"/>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4" name="Google Shape;1774;p31"/>
          <p:cNvPicPr preferRelativeResize="0"/>
          <p:nvPr/>
        </p:nvPicPr>
        <p:blipFill rotWithShape="1">
          <a:blip r:embed="rId2">
            <a:alphaModFix/>
          </a:blip>
          <a:srcRect l="12492" t="18400" r="12342" b="12005"/>
          <a:stretch/>
        </p:blipFill>
        <p:spPr>
          <a:xfrm>
            <a:off x="8552275" y="3029175"/>
            <a:ext cx="1377700" cy="1275544"/>
          </a:xfrm>
          <a:prstGeom prst="rect">
            <a:avLst/>
          </a:prstGeom>
          <a:noFill/>
          <a:ln>
            <a:noFill/>
          </a:ln>
        </p:spPr>
      </p:pic>
      <p:pic>
        <p:nvPicPr>
          <p:cNvPr id="1775" name="Google Shape;1775;p31"/>
          <p:cNvPicPr preferRelativeResize="0"/>
          <p:nvPr/>
        </p:nvPicPr>
        <p:blipFill rotWithShape="1">
          <a:blip r:embed="rId2">
            <a:alphaModFix/>
          </a:blip>
          <a:srcRect l="12492" t="18400" r="12342" b="12005"/>
          <a:stretch/>
        </p:blipFill>
        <p:spPr>
          <a:xfrm>
            <a:off x="-248325" y="592308"/>
            <a:ext cx="1452025" cy="13443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grpSp>
        <p:nvGrpSpPr>
          <p:cNvPr id="111" name="Google Shape;111;p3"/>
          <p:cNvGrpSpPr/>
          <p:nvPr/>
        </p:nvGrpSpPr>
        <p:grpSpPr>
          <a:xfrm>
            <a:off x="75" y="50"/>
            <a:ext cx="9144183" cy="5413256"/>
            <a:chOff x="1619453" y="1201199"/>
            <a:chExt cx="3959892" cy="2344213"/>
          </a:xfrm>
        </p:grpSpPr>
        <p:sp>
          <p:nvSpPr>
            <p:cNvPr id="112" name="Google Shape;112;p3"/>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3"/>
          <p:cNvSpPr txBox="1">
            <a:spLocks noGrp="1"/>
          </p:cNvSpPr>
          <p:nvPr>
            <p:ph type="title" hasCustomPrompt="1"/>
          </p:nvPr>
        </p:nvSpPr>
        <p:spPr>
          <a:xfrm>
            <a:off x="3796850" y="1403638"/>
            <a:ext cx="1550100" cy="1035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8" name="Google Shape;148;p3"/>
          <p:cNvSpPr txBox="1">
            <a:spLocks noGrp="1"/>
          </p:cNvSpPr>
          <p:nvPr>
            <p:ph type="subTitle" idx="1"/>
          </p:nvPr>
        </p:nvSpPr>
        <p:spPr>
          <a:xfrm rot="237">
            <a:off x="2391900" y="3511913"/>
            <a:ext cx="4360200" cy="458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 name="Google Shape;149;p3"/>
          <p:cNvSpPr txBox="1">
            <a:spLocks noGrp="1"/>
          </p:cNvSpPr>
          <p:nvPr>
            <p:ph type="title" idx="2"/>
          </p:nvPr>
        </p:nvSpPr>
        <p:spPr>
          <a:xfrm>
            <a:off x="2391900" y="2840075"/>
            <a:ext cx="4360200" cy="6717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150" name="Google Shape;150;p3"/>
          <p:cNvGrpSpPr/>
          <p:nvPr/>
        </p:nvGrpSpPr>
        <p:grpSpPr>
          <a:xfrm>
            <a:off x="-1630264" y="-189410"/>
            <a:ext cx="11764677" cy="790400"/>
            <a:chOff x="-1630264" y="-189410"/>
            <a:chExt cx="11764677" cy="790400"/>
          </a:xfrm>
        </p:grpSpPr>
        <p:sp>
          <p:nvSpPr>
            <p:cNvPr id="151" name="Google Shape;151;p3"/>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52" name="Google Shape;152;p3"/>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53" name="Google Shape;153;p3"/>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54" name="Google Shape;154;p3"/>
            <p:cNvGrpSpPr/>
            <p:nvPr/>
          </p:nvGrpSpPr>
          <p:grpSpPr>
            <a:xfrm>
              <a:off x="6406513" y="222225"/>
              <a:ext cx="346813" cy="186675"/>
              <a:chOff x="6406513" y="269575"/>
              <a:chExt cx="346813" cy="186675"/>
            </a:xfrm>
          </p:grpSpPr>
          <p:sp>
            <p:nvSpPr>
              <p:cNvPr id="155" name="Google Shape;155;p3"/>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3"/>
            <p:cNvGrpSpPr/>
            <p:nvPr/>
          </p:nvGrpSpPr>
          <p:grpSpPr>
            <a:xfrm>
              <a:off x="8733500" y="-1"/>
              <a:ext cx="331646" cy="342864"/>
              <a:chOff x="8489950" y="332499"/>
              <a:chExt cx="331646" cy="342864"/>
            </a:xfrm>
          </p:grpSpPr>
          <p:sp>
            <p:nvSpPr>
              <p:cNvPr id="158" name="Google Shape;158;p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 name="Google Shape;160;p3"/>
          <p:cNvGrpSpPr/>
          <p:nvPr/>
        </p:nvGrpSpPr>
        <p:grpSpPr>
          <a:xfrm>
            <a:off x="-1570098" y="4560991"/>
            <a:ext cx="11522848" cy="761000"/>
            <a:chOff x="-1570098" y="4560991"/>
            <a:chExt cx="11522848" cy="761000"/>
          </a:xfrm>
        </p:grpSpPr>
        <p:sp>
          <p:nvSpPr>
            <p:cNvPr id="161" name="Google Shape;161;p3"/>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62" name="Google Shape;162;p3"/>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63" name="Google Shape;163;p3"/>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64" name="Google Shape;164;p3"/>
            <p:cNvGrpSpPr/>
            <p:nvPr/>
          </p:nvGrpSpPr>
          <p:grpSpPr>
            <a:xfrm>
              <a:off x="334300" y="4829049"/>
              <a:ext cx="771403" cy="288460"/>
              <a:chOff x="8164200" y="4855049"/>
              <a:chExt cx="771403" cy="288460"/>
            </a:xfrm>
          </p:grpSpPr>
          <p:sp>
            <p:nvSpPr>
              <p:cNvPr id="165" name="Google Shape;165;p3"/>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3"/>
            <p:cNvGrpSpPr/>
            <p:nvPr/>
          </p:nvGrpSpPr>
          <p:grpSpPr>
            <a:xfrm>
              <a:off x="1270875" y="4784224"/>
              <a:ext cx="331646" cy="342864"/>
              <a:chOff x="8489950" y="332499"/>
              <a:chExt cx="331646" cy="342864"/>
            </a:xfrm>
          </p:grpSpPr>
          <p:sp>
            <p:nvSpPr>
              <p:cNvPr id="169" name="Google Shape;169;p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1"/>
        <p:cNvGrpSpPr/>
        <p:nvPr/>
      </p:nvGrpSpPr>
      <p:grpSpPr>
        <a:xfrm>
          <a:off x="0" y="0"/>
          <a:ext cx="0" cy="0"/>
          <a:chOff x="0" y="0"/>
          <a:chExt cx="0" cy="0"/>
        </a:xfrm>
      </p:grpSpPr>
      <p:grpSp>
        <p:nvGrpSpPr>
          <p:cNvPr id="172" name="Google Shape;172;p4"/>
          <p:cNvGrpSpPr/>
          <p:nvPr/>
        </p:nvGrpSpPr>
        <p:grpSpPr>
          <a:xfrm>
            <a:off x="75" y="50"/>
            <a:ext cx="9144183" cy="5413256"/>
            <a:chOff x="1619453" y="1201199"/>
            <a:chExt cx="3959892" cy="2344213"/>
          </a:xfrm>
        </p:grpSpPr>
        <p:sp>
          <p:nvSpPr>
            <p:cNvPr id="173" name="Google Shape;173;p4"/>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9" name="Google Shape;209;p4"/>
          <p:cNvSpPr txBox="1">
            <a:spLocks noGrp="1"/>
          </p:cNvSpPr>
          <p:nvPr>
            <p:ph type="body" idx="1"/>
          </p:nvPr>
        </p:nvSpPr>
        <p:spPr>
          <a:xfrm>
            <a:off x="720000" y="1174500"/>
            <a:ext cx="7704000" cy="342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210" name="Google Shape;210;p4"/>
          <p:cNvGrpSpPr/>
          <p:nvPr/>
        </p:nvGrpSpPr>
        <p:grpSpPr>
          <a:xfrm>
            <a:off x="-1630264" y="-189410"/>
            <a:ext cx="11764677" cy="790400"/>
            <a:chOff x="-1630264" y="-189410"/>
            <a:chExt cx="11764677" cy="790400"/>
          </a:xfrm>
        </p:grpSpPr>
        <p:sp>
          <p:nvSpPr>
            <p:cNvPr id="211" name="Google Shape;211;p4"/>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212" name="Google Shape;212;p4"/>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213" name="Google Shape;213;p4"/>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214" name="Google Shape;214;p4"/>
            <p:cNvGrpSpPr/>
            <p:nvPr/>
          </p:nvGrpSpPr>
          <p:grpSpPr>
            <a:xfrm>
              <a:off x="6406513" y="222225"/>
              <a:ext cx="346813" cy="186675"/>
              <a:chOff x="6406513" y="269575"/>
              <a:chExt cx="346813" cy="186675"/>
            </a:xfrm>
          </p:grpSpPr>
          <p:sp>
            <p:nvSpPr>
              <p:cNvPr id="215" name="Google Shape;215;p4"/>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4"/>
            <p:cNvGrpSpPr/>
            <p:nvPr/>
          </p:nvGrpSpPr>
          <p:grpSpPr>
            <a:xfrm>
              <a:off x="8733500" y="-1"/>
              <a:ext cx="331646" cy="342864"/>
              <a:chOff x="8489950" y="332499"/>
              <a:chExt cx="331646" cy="342864"/>
            </a:xfrm>
          </p:grpSpPr>
          <p:sp>
            <p:nvSpPr>
              <p:cNvPr id="218" name="Google Shape;218;p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 name="Google Shape;220;p4"/>
          <p:cNvGrpSpPr/>
          <p:nvPr/>
        </p:nvGrpSpPr>
        <p:grpSpPr>
          <a:xfrm>
            <a:off x="-1570098" y="4560991"/>
            <a:ext cx="11522848" cy="761000"/>
            <a:chOff x="-1570098" y="4560991"/>
            <a:chExt cx="11522848" cy="761000"/>
          </a:xfrm>
        </p:grpSpPr>
        <p:sp>
          <p:nvSpPr>
            <p:cNvPr id="221" name="Google Shape;221;p4"/>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222" name="Google Shape;222;p4"/>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223" name="Google Shape;223;p4"/>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224" name="Google Shape;224;p4"/>
            <p:cNvGrpSpPr/>
            <p:nvPr/>
          </p:nvGrpSpPr>
          <p:grpSpPr>
            <a:xfrm>
              <a:off x="334300" y="4829049"/>
              <a:ext cx="771403" cy="288460"/>
              <a:chOff x="8164200" y="4855049"/>
              <a:chExt cx="771403" cy="288460"/>
            </a:xfrm>
          </p:grpSpPr>
          <p:sp>
            <p:nvSpPr>
              <p:cNvPr id="225" name="Google Shape;225;p4"/>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4"/>
            <p:cNvGrpSpPr/>
            <p:nvPr/>
          </p:nvGrpSpPr>
          <p:grpSpPr>
            <a:xfrm>
              <a:off x="1270875" y="4784224"/>
              <a:ext cx="331646" cy="342864"/>
              <a:chOff x="8489950" y="332499"/>
              <a:chExt cx="331646" cy="342864"/>
            </a:xfrm>
          </p:grpSpPr>
          <p:sp>
            <p:nvSpPr>
              <p:cNvPr id="229" name="Google Shape;229;p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3"/>
        <p:cNvGrpSpPr/>
        <p:nvPr/>
      </p:nvGrpSpPr>
      <p:grpSpPr>
        <a:xfrm>
          <a:off x="0" y="0"/>
          <a:ext cx="0" cy="0"/>
          <a:chOff x="0" y="0"/>
          <a:chExt cx="0" cy="0"/>
        </a:xfrm>
      </p:grpSpPr>
      <p:grpSp>
        <p:nvGrpSpPr>
          <p:cNvPr id="354" name="Google Shape;354;p7"/>
          <p:cNvGrpSpPr/>
          <p:nvPr/>
        </p:nvGrpSpPr>
        <p:grpSpPr>
          <a:xfrm>
            <a:off x="75" y="50"/>
            <a:ext cx="9144183" cy="5413256"/>
            <a:chOff x="1619453" y="1201199"/>
            <a:chExt cx="3959892" cy="2344213"/>
          </a:xfrm>
        </p:grpSpPr>
        <p:sp>
          <p:nvSpPr>
            <p:cNvPr id="355" name="Google Shape;355;p7"/>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7"/>
          <p:cNvSpPr txBox="1">
            <a:spLocks noGrp="1"/>
          </p:cNvSpPr>
          <p:nvPr>
            <p:ph type="title"/>
          </p:nvPr>
        </p:nvSpPr>
        <p:spPr>
          <a:xfrm>
            <a:off x="720000" y="557922"/>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1" name="Google Shape;391;p7"/>
          <p:cNvSpPr txBox="1">
            <a:spLocks noGrp="1"/>
          </p:cNvSpPr>
          <p:nvPr>
            <p:ph type="subTitle" idx="1"/>
          </p:nvPr>
        </p:nvSpPr>
        <p:spPr>
          <a:xfrm rot="-458">
            <a:off x="719995" y="1699173"/>
            <a:ext cx="4503600" cy="2198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grpSp>
        <p:nvGrpSpPr>
          <p:cNvPr id="392" name="Google Shape;392;p7"/>
          <p:cNvGrpSpPr/>
          <p:nvPr/>
        </p:nvGrpSpPr>
        <p:grpSpPr>
          <a:xfrm>
            <a:off x="-1630264" y="-189410"/>
            <a:ext cx="11764677" cy="790400"/>
            <a:chOff x="-1630264" y="-189410"/>
            <a:chExt cx="11764677" cy="790400"/>
          </a:xfrm>
        </p:grpSpPr>
        <p:sp>
          <p:nvSpPr>
            <p:cNvPr id="393" name="Google Shape;393;p7"/>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394" name="Google Shape;394;p7"/>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395" name="Google Shape;395;p7"/>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396" name="Google Shape;396;p7"/>
            <p:cNvGrpSpPr/>
            <p:nvPr/>
          </p:nvGrpSpPr>
          <p:grpSpPr>
            <a:xfrm>
              <a:off x="6406513" y="222225"/>
              <a:ext cx="346813" cy="186675"/>
              <a:chOff x="6406513" y="269575"/>
              <a:chExt cx="346813" cy="186675"/>
            </a:xfrm>
          </p:grpSpPr>
          <p:sp>
            <p:nvSpPr>
              <p:cNvPr id="397" name="Google Shape;397;p7"/>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7"/>
            <p:cNvGrpSpPr/>
            <p:nvPr/>
          </p:nvGrpSpPr>
          <p:grpSpPr>
            <a:xfrm>
              <a:off x="8733500" y="-1"/>
              <a:ext cx="331646" cy="342864"/>
              <a:chOff x="8489950" y="332499"/>
              <a:chExt cx="331646" cy="342864"/>
            </a:xfrm>
          </p:grpSpPr>
          <p:sp>
            <p:nvSpPr>
              <p:cNvPr id="400" name="Google Shape;400;p7"/>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 name="Google Shape;402;p7"/>
          <p:cNvGrpSpPr/>
          <p:nvPr/>
        </p:nvGrpSpPr>
        <p:grpSpPr>
          <a:xfrm>
            <a:off x="-1570098" y="4560991"/>
            <a:ext cx="11522848" cy="761000"/>
            <a:chOff x="-1570098" y="4560991"/>
            <a:chExt cx="11522848" cy="761000"/>
          </a:xfrm>
        </p:grpSpPr>
        <p:sp>
          <p:nvSpPr>
            <p:cNvPr id="403" name="Google Shape;403;p7"/>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404" name="Google Shape;404;p7"/>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405" name="Google Shape;405;p7"/>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406" name="Google Shape;406;p7"/>
            <p:cNvGrpSpPr/>
            <p:nvPr/>
          </p:nvGrpSpPr>
          <p:grpSpPr>
            <a:xfrm>
              <a:off x="334300" y="4829049"/>
              <a:ext cx="771403" cy="288460"/>
              <a:chOff x="8164200" y="4855049"/>
              <a:chExt cx="771403" cy="288460"/>
            </a:xfrm>
          </p:grpSpPr>
          <p:sp>
            <p:nvSpPr>
              <p:cNvPr id="407" name="Google Shape;407;p7"/>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7"/>
            <p:cNvGrpSpPr/>
            <p:nvPr/>
          </p:nvGrpSpPr>
          <p:grpSpPr>
            <a:xfrm>
              <a:off x="1270875" y="4784224"/>
              <a:ext cx="331646" cy="342864"/>
              <a:chOff x="8489950" y="332499"/>
              <a:chExt cx="331646" cy="342864"/>
            </a:xfrm>
          </p:grpSpPr>
          <p:sp>
            <p:nvSpPr>
              <p:cNvPr id="411" name="Google Shape;411;p7"/>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2"/>
        <p:cNvGrpSpPr/>
        <p:nvPr/>
      </p:nvGrpSpPr>
      <p:grpSpPr>
        <a:xfrm>
          <a:off x="0" y="0"/>
          <a:ext cx="0" cy="0"/>
          <a:chOff x="0" y="0"/>
          <a:chExt cx="0" cy="0"/>
        </a:xfrm>
      </p:grpSpPr>
      <p:grpSp>
        <p:nvGrpSpPr>
          <p:cNvPr id="473" name="Google Shape;473;p9"/>
          <p:cNvGrpSpPr/>
          <p:nvPr/>
        </p:nvGrpSpPr>
        <p:grpSpPr>
          <a:xfrm>
            <a:off x="75" y="50"/>
            <a:ext cx="9144183" cy="5413256"/>
            <a:chOff x="1619453" y="1201199"/>
            <a:chExt cx="3959892" cy="2344213"/>
          </a:xfrm>
        </p:grpSpPr>
        <p:sp>
          <p:nvSpPr>
            <p:cNvPr id="474" name="Google Shape;474;p9"/>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9"/>
          <p:cNvSpPr txBox="1">
            <a:spLocks noGrp="1"/>
          </p:cNvSpPr>
          <p:nvPr>
            <p:ph type="title"/>
          </p:nvPr>
        </p:nvSpPr>
        <p:spPr>
          <a:xfrm>
            <a:off x="1634400" y="1536148"/>
            <a:ext cx="5875200" cy="100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0" name="Google Shape;510;p9"/>
          <p:cNvSpPr txBox="1">
            <a:spLocks noGrp="1"/>
          </p:cNvSpPr>
          <p:nvPr>
            <p:ph type="subTitle" idx="1"/>
          </p:nvPr>
        </p:nvSpPr>
        <p:spPr>
          <a:xfrm>
            <a:off x="2159925" y="2537100"/>
            <a:ext cx="4824000" cy="12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11" name="Google Shape;511;p9"/>
          <p:cNvGrpSpPr/>
          <p:nvPr/>
        </p:nvGrpSpPr>
        <p:grpSpPr>
          <a:xfrm>
            <a:off x="-1630264" y="-189410"/>
            <a:ext cx="11764677" cy="790400"/>
            <a:chOff x="-1630264" y="-189410"/>
            <a:chExt cx="11764677" cy="790400"/>
          </a:xfrm>
        </p:grpSpPr>
        <p:sp>
          <p:nvSpPr>
            <p:cNvPr id="512" name="Google Shape;512;p9"/>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513" name="Google Shape;513;p9"/>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514" name="Google Shape;514;p9"/>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515" name="Google Shape;515;p9"/>
            <p:cNvGrpSpPr/>
            <p:nvPr/>
          </p:nvGrpSpPr>
          <p:grpSpPr>
            <a:xfrm>
              <a:off x="6406513" y="222225"/>
              <a:ext cx="346813" cy="186675"/>
              <a:chOff x="6406513" y="269575"/>
              <a:chExt cx="346813" cy="186675"/>
            </a:xfrm>
          </p:grpSpPr>
          <p:sp>
            <p:nvSpPr>
              <p:cNvPr id="516" name="Google Shape;516;p9"/>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9"/>
            <p:cNvGrpSpPr/>
            <p:nvPr/>
          </p:nvGrpSpPr>
          <p:grpSpPr>
            <a:xfrm>
              <a:off x="8733500" y="-1"/>
              <a:ext cx="331646" cy="342864"/>
              <a:chOff x="8489950" y="332499"/>
              <a:chExt cx="331646" cy="342864"/>
            </a:xfrm>
          </p:grpSpPr>
          <p:sp>
            <p:nvSpPr>
              <p:cNvPr id="519" name="Google Shape;519;p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 name="Google Shape;521;p9"/>
          <p:cNvGrpSpPr/>
          <p:nvPr/>
        </p:nvGrpSpPr>
        <p:grpSpPr>
          <a:xfrm>
            <a:off x="-1570098" y="4560991"/>
            <a:ext cx="11522848" cy="761000"/>
            <a:chOff x="-1570098" y="4560991"/>
            <a:chExt cx="11522848" cy="761000"/>
          </a:xfrm>
        </p:grpSpPr>
        <p:sp>
          <p:nvSpPr>
            <p:cNvPr id="522" name="Google Shape;522;p9"/>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523" name="Google Shape;523;p9"/>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524" name="Google Shape;524;p9"/>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525" name="Google Shape;525;p9"/>
            <p:cNvGrpSpPr/>
            <p:nvPr/>
          </p:nvGrpSpPr>
          <p:grpSpPr>
            <a:xfrm>
              <a:off x="334300" y="4829049"/>
              <a:ext cx="771403" cy="288460"/>
              <a:chOff x="8164200" y="4855049"/>
              <a:chExt cx="771403" cy="288460"/>
            </a:xfrm>
          </p:grpSpPr>
          <p:sp>
            <p:nvSpPr>
              <p:cNvPr id="526" name="Google Shape;526;p9"/>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9"/>
            <p:cNvGrpSpPr/>
            <p:nvPr/>
          </p:nvGrpSpPr>
          <p:grpSpPr>
            <a:xfrm>
              <a:off x="1270875" y="4784224"/>
              <a:ext cx="331646" cy="342864"/>
              <a:chOff x="8489950" y="332499"/>
              <a:chExt cx="331646" cy="342864"/>
            </a:xfrm>
          </p:grpSpPr>
          <p:sp>
            <p:nvSpPr>
              <p:cNvPr id="530" name="Google Shape;530;p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95"/>
        <p:cNvGrpSpPr/>
        <p:nvPr/>
      </p:nvGrpSpPr>
      <p:grpSpPr>
        <a:xfrm>
          <a:off x="0" y="0"/>
          <a:ext cx="0" cy="0"/>
          <a:chOff x="0" y="0"/>
          <a:chExt cx="0" cy="0"/>
        </a:xfrm>
      </p:grpSpPr>
      <p:grpSp>
        <p:nvGrpSpPr>
          <p:cNvPr id="596" name="Google Shape;596;p13"/>
          <p:cNvGrpSpPr/>
          <p:nvPr/>
        </p:nvGrpSpPr>
        <p:grpSpPr>
          <a:xfrm>
            <a:off x="75" y="50"/>
            <a:ext cx="9144183" cy="5413256"/>
            <a:chOff x="1619453" y="1201199"/>
            <a:chExt cx="3959892" cy="2344213"/>
          </a:xfrm>
        </p:grpSpPr>
        <p:sp>
          <p:nvSpPr>
            <p:cNvPr id="597" name="Google Shape;597;p13"/>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3"/>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3"/>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3"/>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13"/>
          <p:cNvSpPr txBox="1">
            <a:spLocks noGrp="1"/>
          </p:cNvSpPr>
          <p:nvPr>
            <p:ph type="title" hasCustomPrompt="1"/>
          </p:nvPr>
        </p:nvSpPr>
        <p:spPr>
          <a:xfrm rot="1973">
            <a:off x="1365600" y="14578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3" name="Google Shape;633;p13"/>
          <p:cNvSpPr txBox="1">
            <a:spLocks noGrp="1"/>
          </p:cNvSpPr>
          <p:nvPr>
            <p:ph type="title" idx="2"/>
          </p:nvPr>
        </p:nvSpPr>
        <p:spPr>
          <a:xfrm>
            <a:off x="720000" y="19709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4" name="Google Shape;634;p13"/>
          <p:cNvSpPr txBox="1">
            <a:spLocks noGrp="1"/>
          </p:cNvSpPr>
          <p:nvPr>
            <p:ph type="subTitle" idx="1"/>
          </p:nvPr>
        </p:nvSpPr>
        <p:spPr>
          <a:xfrm>
            <a:off x="720000" y="22863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5" name="Google Shape;635;p13"/>
          <p:cNvSpPr txBox="1">
            <a:spLocks noGrp="1"/>
          </p:cNvSpPr>
          <p:nvPr>
            <p:ph type="title" idx="3" hasCustomPrompt="1"/>
          </p:nvPr>
        </p:nvSpPr>
        <p:spPr>
          <a:xfrm rot="1973">
            <a:off x="1365600" y="31723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6" name="Google Shape;636;p13"/>
          <p:cNvSpPr txBox="1">
            <a:spLocks noGrp="1"/>
          </p:cNvSpPr>
          <p:nvPr>
            <p:ph type="title" idx="4"/>
          </p:nvPr>
        </p:nvSpPr>
        <p:spPr>
          <a:xfrm>
            <a:off x="720000" y="36092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7" name="Google Shape;637;p13"/>
          <p:cNvSpPr txBox="1">
            <a:spLocks noGrp="1"/>
          </p:cNvSpPr>
          <p:nvPr>
            <p:ph type="subTitle" idx="5"/>
          </p:nvPr>
        </p:nvSpPr>
        <p:spPr>
          <a:xfrm>
            <a:off x="720000" y="39246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8" name="Google Shape;638;p13"/>
          <p:cNvSpPr txBox="1">
            <a:spLocks noGrp="1"/>
          </p:cNvSpPr>
          <p:nvPr>
            <p:ph type="title" idx="6" hasCustomPrompt="1"/>
          </p:nvPr>
        </p:nvSpPr>
        <p:spPr>
          <a:xfrm rot="1973">
            <a:off x="4049400" y="14578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9" name="Google Shape;639;p13"/>
          <p:cNvSpPr txBox="1">
            <a:spLocks noGrp="1"/>
          </p:cNvSpPr>
          <p:nvPr>
            <p:ph type="title" idx="7"/>
          </p:nvPr>
        </p:nvSpPr>
        <p:spPr>
          <a:xfrm>
            <a:off x="3403800" y="19709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0" name="Google Shape;640;p13"/>
          <p:cNvSpPr txBox="1">
            <a:spLocks noGrp="1"/>
          </p:cNvSpPr>
          <p:nvPr>
            <p:ph type="subTitle" idx="8"/>
          </p:nvPr>
        </p:nvSpPr>
        <p:spPr>
          <a:xfrm>
            <a:off x="3403800" y="22863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1" name="Google Shape;641;p13"/>
          <p:cNvSpPr txBox="1">
            <a:spLocks noGrp="1"/>
          </p:cNvSpPr>
          <p:nvPr>
            <p:ph type="title" idx="9" hasCustomPrompt="1"/>
          </p:nvPr>
        </p:nvSpPr>
        <p:spPr>
          <a:xfrm rot="1973">
            <a:off x="4049400" y="31723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2" name="Google Shape;642;p13"/>
          <p:cNvSpPr txBox="1">
            <a:spLocks noGrp="1"/>
          </p:cNvSpPr>
          <p:nvPr>
            <p:ph type="title" idx="13"/>
          </p:nvPr>
        </p:nvSpPr>
        <p:spPr>
          <a:xfrm>
            <a:off x="3403800" y="36092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3" name="Google Shape;643;p13"/>
          <p:cNvSpPr txBox="1">
            <a:spLocks noGrp="1"/>
          </p:cNvSpPr>
          <p:nvPr>
            <p:ph type="subTitle" idx="14"/>
          </p:nvPr>
        </p:nvSpPr>
        <p:spPr>
          <a:xfrm>
            <a:off x="3403800" y="39246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4" name="Google Shape;644;p13"/>
          <p:cNvSpPr txBox="1">
            <a:spLocks noGrp="1"/>
          </p:cNvSpPr>
          <p:nvPr>
            <p:ph type="title" idx="15" hasCustomPrompt="1"/>
          </p:nvPr>
        </p:nvSpPr>
        <p:spPr>
          <a:xfrm rot="1973">
            <a:off x="6733200" y="14578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5" name="Google Shape;645;p13"/>
          <p:cNvSpPr txBox="1">
            <a:spLocks noGrp="1"/>
          </p:cNvSpPr>
          <p:nvPr>
            <p:ph type="title" idx="16"/>
          </p:nvPr>
        </p:nvSpPr>
        <p:spPr>
          <a:xfrm>
            <a:off x="6087600" y="19709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6" name="Google Shape;646;p13"/>
          <p:cNvSpPr txBox="1">
            <a:spLocks noGrp="1"/>
          </p:cNvSpPr>
          <p:nvPr>
            <p:ph type="subTitle" idx="17"/>
          </p:nvPr>
        </p:nvSpPr>
        <p:spPr>
          <a:xfrm>
            <a:off x="6087600" y="22863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7" name="Google Shape;647;p13"/>
          <p:cNvSpPr txBox="1">
            <a:spLocks noGrp="1"/>
          </p:cNvSpPr>
          <p:nvPr>
            <p:ph type="title" idx="18" hasCustomPrompt="1"/>
          </p:nvPr>
        </p:nvSpPr>
        <p:spPr>
          <a:xfrm rot="1973">
            <a:off x="6733200" y="31723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8" name="Google Shape;648;p13"/>
          <p:cNvSpPr txBox="1">
            <a:spLocks noGrp="1"/>
          </p:cNvSpPr>
          <p:nvPr>
            <p:ph type="title" idx="19"/>
          </p:nvPr>
        </p:nvSpPr>
        <p:spPr>
          <a:xfrm>
            <a:off x="6087600" y="36092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9" name="Google Shape;649;p13"/>
          <p:cNvSpPr txBox="1">
            <a:spLocks noGrp="1"/>
          </p:cNvSpPr>
          <p:nvPr>
            <p:ph type="subTitle" idx="20"/>
          </p:nvPr>
        </p:nvSpPr>
        <p:spPr>
          <a:xfrm>
            <a:off x="6087600" y="39246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0" name="Google Shape;650;p13"/>
          <p:cNvSpPr txBox="1">
            <a:spLocks noGrp="1"/>
          </p:cNvSpPr>
          <p:nvPr>
            <p:ph type="title" idx="21"/>
          </p:nvPr>
        </p:nvSpPr>
        <p:spPr>
          <a:xfrm>
            <a:off x="720000" y="558473"/>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51" name="Google Shape;651;p13"/>
          <p:cNvGrpSpPr/>
          <p:nvPr/>
        </p:nvGrpSpPr>
        <p:grpSpPr>
          <a:xfrm>
            <a:off x="-1630264" y="-189410"/>
            <a:ext cx="11764677" cy="790400"/>
            <a:chOff x="-1630264" y="-189410"/>
            <a:chExt cx="11764677" cy="790400"/>
          </a:xfrm>
        </p:grpSpPr>
        <p:sp>
          <p:nvSpPr>
            <p:cNvPr id="652" name="Google Shape;652;p13"/>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653" name="Google Shape;653;p13"/>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654" name="Google Shape;654;p13"/>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655" name="Google Shape;655;p13"/>
            <p:cNvGrpSpPr/>
            <p:nvPr/>
          </p:nvGrpSpPr>
          <p:grpSpPr>
            <a:xfrm>
              <a:off x="6406513" y="222225"/>
              <a:ext cx="346813" cy="186675"/>
              <a:chOff x="6406513" y="269575"/>
              <a:chExt cx="346813" cy="186675"/>
            </a:xfrm>
          </p:grpSpPr>
          <p:sp>
            <p:nvSpPr>
              <p:cNvPr id="656" name="Google Shape;656;p13"/>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3"/>
            <p:cNvGrpSpPr/>
            <p:nvPr/>
          </p:nvGrpSpPr>
          <p:grpSpPr>
            <a:xfrm>
              <a:off x="8733500" y="-1"/>
              <a:ext cx="331646" cy="342864"/>
              <a:chOff x="8489950" y="332499"/>
              <a:chExt cx="331646" cy="342864"/>
            </a:xfrm>
          </p:grpSpPr>
          <p:sp>
            <p:nvSpPr>
              <p:cNvPr id="659" name="Google Shape;659;p1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 name="Google Shape;661;p13"/>
          <p:cNvGrpSpPr/>
          <p:nvPr/>
        </p:nvGrpSpPr>
        <p:grpSpPr>
          <a:xfrm>
            <a:off x="-1570098" y="4560991"/>
            <a:ext cx="11522848" cy="761000"/>
            <a:chOff x="-1570098" y="4560991"/>
            <a:chExt cx="11522848" cy="761000"/>
          </a:xfrm>
        </p:grpSpPr>
        <p:sp>
          <p:nvSpPr>
            <p:cNvPr id="662" name="Google Shape;662;p13"/>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663" name="Google Shape;663;p13"/>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664" name="Google Shape;664;p13"/>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665" name="Google Shape;665;p13"/>
            <p:cNvGrpSpPr/>
            <p:nvPr/>
          </p:nvGrpSpPr>
          <p:grpSpPr>
            <a:xfrm>
              <a:off x="334300" y="4829049"/>
              <a:ext cx="771403" cy="288460"/>
              <a:chOff x="8164200" y="4855049"/>
              <a:chExt cx="771403" cy="288460"/>
            </a:xfrm>
          </p:grpSpPr>
          <p:sp>
            <p:nvSpPr>
              <p:cNvPr id="666" name="Google Shape;666;p13"/>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3"/>
            <p:cNvGrpSpPr/>
            <p:nvPr/>
          </p:nvGrpSpPr>
          <p:grpSpPr>
            <a:xfrm>
              <a:off x="1270875" y="4784224"/>
              <a:ext cx="331646" cy="342864"/>
              <a:chOff x="8489950" y="332499"/>
              <a:chExt cx="331646" cy="342864"/>
            </a:xfrm>
          </p:grpSpPr>
          <p:sp>
            <p:nvSpPr>
              <p:cNvPr id="670" name="Google Shape;670;p1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2"/>
        <p:cNvGrpSpPr/>
        <p:nvPr/>
      </p:nvGrpSpPr>
      <p:grpSpPr>
        <a:xfrm>
          <a:off x="0" y="0"/>
          <a:ext cx="0" cy="0"/>
          <a:chOff x="0" y="0"/>
          <a:chExt cx="0" cy="0"/>
        </a:xfrm>
      </p:grpSpPr>
      <p:grpSp>
        <p:nvGrpSpPr>
          <p:cNvPr id="673" name="Google Shape;673;p14"/>
          <p:cNvGrpSpPr/>
          <p:nvPr/>
        </p:nvGrpSpPr>
        <p:grpSpPr>
          <a:xfrm>
            <a:off x="75" y="50"/>
            <a:ext cx="9144183" cy="5413256"/>
            <a:chOff x="1619453" y="1201199"/>
            <a:chExt cx="3959892" cy="2344213"/>
          </a:xfrm>
        </p:grpSpPr>
        <p:sp>
          <p:nvSpPr>
            <p:cNvPr id="674" name="Google Shape;674;p14"/>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4"/>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4"/>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4"/>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4"/>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4"/>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 name="Google Shape;709;p14"/>
          <p:cNvSpPr txBox="1">
            <a:spLocks noGrp="1"/>
          </p:cNvSpPr>
          <p:nvPr>
            <p:ph type="title"/>
          </p:nvPr>
        </p:nvSpPr>
        <p:spPr>
          <a:xfrm rot="-842">
            <a:off x="2121450" y="3086120"/>
            <a:ext cx="4901100" cy="60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10" name="Google Shape;710;p14"/>
          <p:cNvSpPr txBox="1">
            <a:spLocks noGrp="1"/>
          </p:cNvSpPr>
          <p:nvPr>
            <p:ph type="subTitle" idx="1"/>
          </p:nvPr>
        </p:nvSpPr>
        <p:spPr>
          <a:xfrm>
            <a:off x="1298100" y="1628625"/>
            <a:ext cx="6547800" cy="1441200"/>
          </a:xfrm>
          <a:prstGeom prst="rect">
            <a:avLst/>
          </a:prstGeom>
        </p:spPr>
        <p:txBody>
          <a:bodyPr spcFirstLastPara="1" wrap="square" lIns="91425" tIns="0" rIns="91425" bIns="0" anchor="b" anchorCtr="0">
            <a:noAutofit/>
          </a:bodyPr>
          <a:lstStyle>
            <a:lvl1pPr lvl="0" algn="ctr" rtl="0">
              <a:lnSpc>
                <a:spcPct val="100000"/>
              </a:lnSpc>
              <a:spcBef>
                <a:spcPts val="0"/>
              </a:spcBef>
              <a:spcAft>
                <a:spcPts val="0"/>
              </a:spcAft>
              <a:buSzPts val="1400"/>
              <a:buNone/>
              <a:defRPr sz="2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711" name="Google Shape;711;p14"/>
          <p:cNvGrpSpPr/>
          <p:nvPr/>
        </p:nvGrpSpPr>
        <p:grpSpPr>
          <a:xfrm>
            <a:off x="-1630264" y="-189410"/>
            <a:ext cx="11764677" cy="790400"/>
            <a:chOff x="-1630264" y="-189410"/>
            <a:chExt cx="11764677" cy="790400"/>
          </a:xfrm>
        </p:grpSpPr>
        <p:sp>
          <p:nvSpPr>
            <p:cNvPr id="712" name="Google Shape;712;p14"/>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713" name="Google Shape;713;p14"/>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714" name="Google Shape;714;p14"/>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715" name="Google Shape;715;p14"/>
            <p:cNvGrpSpPr/>
            <p:nvPr/>
          </p:nvGrpSpPr>
          <p:grpSpPr>
            <a:xfrm>
              <a:off x="6406513" y="222225"/>
              <a:ext cx="346813" cy="186675"/>
              <a:chOff x="6406513" y="269575"/>
              <a:chExt cx="346813" cy="186675"/>
            </a:xfrm>
          </p:grpSpPr>
          <p:sp>
            <p:nvSpPr>
              <p:cNvPr id="716" name="Google Shape;716;p14"/>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4"/>
            <p:cNvGrpSpPr/>
            <p:nvPr/>
          </p:nvGrpSpPr>
          <p:grpSpPr>
            <a:xfrm>
              <a:off x="8733500" y="-1"/>
              <a:ext cx="331646" cy="342864"/>
              <a:chOff x="8489950" y="332499"/>
              <a:chExt cx="331646" cy="342864"/>
            </a:xfrm>
          </p:grpSpPr>
          <p:sp>
            <p:nvSpPr>
              <p:cNvPr id="719" name="Google Shape;719;p1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14"/>
          <p:cNvGrpSpPr/>
          <p:nvPr/>
        </p:nvGrpSpPr>
        <p:grpSpPr>
          <a:xfrm>
            <a:off x="-1570098" y="4560991"/>
            <a:ext cx="11522848" cy="761000"/>
            <a:chOff x="-1570098" y="4560991"/>
            <a:chExt cx="11522848" cy="761000"/>
          </a:xfrm>
        </p:grpSpPr>
        <p:sp>
          <p:nvSpPr>
            <p:cNvPr id="722" name="Google Shape;722;p14"/>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723" name="Google Shape;723;p14"/>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724" name="Google Shape;724;p14"/>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725" name="Google Shape;725;p14"/>
            <p:cNvGrpSpPr/>
            <p:nvPr/>
          </p:nvGrpSpPr>
          <p:grpSpPr>
            <a:xfrm>
              <a:off x="334300" y="4829049"/>
              <a:ext cx="771403" cy="288460"/>
              <a:chOff x="8164200" y="4855049"/>
              <a:chExt cx="771403" cy="288460"/>
            </a:xfrm>
          </p:grpSpPr>
          <p:sp>
            <p:nvSpPr>
              <p:cNvPr id="726" name="Google Shape;726;p14"/>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4"/>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14"/>
            <p:cNvGrpSpPr/>
            <p:nvPr/>
          </p:nvGrpSpPr>
          <p:grpSpPr>
            <a:xfrm>
              <a:off x="1270875" y="4784224"/>
              <a:ext cx="331646" cy="342864"/>
              <a:chOff x="8489950" y="332499"/>
              <a:chExt cx="331646" cy="342864"/>
            </a:xfrm>
          </p:grpSpPr>
          <p:sp>
            <p:nvSpPr>
              <p:cNvPr id="730" name="Google Shape;730;p1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2"/>
        <p:cNvGrpSpPr/>
        <p:nvPr/>
      </p:nvGrpSpPr>
      <p:grpSpPr>
        <a:xfrm>
          <a:off x="0" y="0"/>
          <a:ext cx="0" cy="0"/>
          <a:chOff x="0" y="0"/>
          <a:chExt cx="0" cy="0"/>
        </a:xfrm>
      </p:grpSpPr>
      <p:grpSp>
        <p:nvGrpSpPr>
          <p:cNvPr id="733" name="Google Shape;733;p15"/>
          <p:cNvGrpSpPr/>
          <p:nvPr/>
        </p:nvGrpSpPr>
        <p:grpSpPr>
          <a:xfrm>
            <a:off x="75" y="50"/>
            <a:ext cx="9144183" cy="5413256"/>
            <a:chOff x="1619453" y="1201199"/>
            <a:chExt cx="3959892" cy="2344213"/>
          </a:xfrm>
        </p:grpSpPr>
        <p:sp>
          <p:nvSpPr>
            <p:cNvPr id="734" name="Google Shape;734;p15"/>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15"/>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70" name="Google Shape;770;p15"/>
          <p:cNvGrpSpPr/>
          <p:nvPr/>
        </p:nvGrpSpPr>
        <p:grpSpPr>
          <a:xfrm>
            <a:off x="-1630264" y="-189410"/>
            <a:ext cx="11764677" cy="790400"/>
            <a:chOff x="-1630264" y="-189410"/>
            <a:chExt cx="11764677" cy="790400"/>
          </a:xfrm>
        </p:grpSpPr>
        <p:sp>
          <p:nvSpPr>
            <p:cNvPr id="771" name="Google Shape;771;p15"/>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772" name="Google Shape;772;p15"/>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773" name="Google Shape;773;p15"/>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774" name="Google Shape;774;p15"/>
            <p:cNvGrpSpPr/>
            <p:nvPr/>
          </p:nvGrpSpPr>
          <p:grpSpPr>
            <a:xfrm>
              <a:off x="6406513" y="222225"/>
              <a:ext cx="346813" cy="186675"/>
              <a:chOff x="6406513" y="269575"/>
              <a:chExt cx="346813" cy="186675"/>
            </a:xfrm>
          </p:grpSpPr>
          <p:sp>
            <p:nvSpPr>
              <p:cNvPr id="775" name="Google Shape;775;p15"/>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15"/>
            <p:cNvGrpSpPr/>
            <p:nvPr/>
          </p:nvGrpSpPr>
          <p:grpSpPr>
            <a:xfrm>
              <a:off x="8733500" y="-1"/>
              <a:ext cx="331646" cy="342864"/>
              <a:chOff x="8489950" y="332499"/>
              <a:chExt cx="331646" cy="342864"/>
            </a:xfrm>
          </p:grpSpPr>
          <p:sp>
            <p:nvSpPr>
              <p:cNvPr id="778" name="Google Shape;778;p15"/>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0" name="Google Shape;780;p15"/>
          <p:cNvGrpSpPr/>
          <p:nvPr/>
        </p:nvGrpSpPr>
        <p:grpSpPr>
          <a:xfrm>
            <a:off x="-1570098" y="4560991"/>
            <a:ext cx="11522848" cy="761000"/>
            <a:chOff x="-1570098" y="4560991"/>
            <a:chExt cx="11522848" cy="761000"/>
          </a:xfrm>
        </p:grpSpPr>
        <p:sp>
          <p:nvSpPr>
            <p:cNvPr id="781" name="Google Shape;781;p15"/>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782" name="Google Shape;782;p15"/>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783" name="Google Shape;783;p15"/>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784" name="Google Shape;784;p15"/>
            <p:cNvGrpSpPr/>
            <p:nvPr/>
          </p:nvGrpSpPr>
          <p:grpSpPr>
            <a:xfrm>
              <a:off x="334300" y="4829049"/>
              <a:ext cx="771403" cy="288460"/>
              <a:chOff x="8164200" y="4855049"/>
              <a:chExt cx="771403" cy="288460"/>
            </a:xfrm>
          </p:grpSpPr>
          <p:sp>
            <p:nvSpPr>
              <p:cNvPr id="785" name="Google Shape;785;p15"/>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1270875" y="4784224"/>
              <a:ext cx="331646" cy="342864"/>
              <a:chOff x="8489950" y="332499"/>
              <a:chExt cx="331646" cy="342864"/>
            </a:xfrm>
          </p:grpSpPr>
          <p:sp>
            <p:nvSpPr>
              <p:cNvPr id="789" name="Google Shape;789;p15"/>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Zen Dots"/>
              <a:buNone/>
              <a:defRPr sz="3000" b="1" i="1">
                <a:solidFill>
                  <a:schemeClr val="dk2"/>
                </a:solidFill>
                <a:latin typeface="Zen Dots"/>
                <a:ea typeface="Zen Dots"/>
                <a:cs typeface="Zen Dots"/>
                <a:sym typeface="Zen Dots"/>
              </a:defRPr>
            </a:lvl1pPr>
            <a:lvl2pPr lvl="1"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2pPr>
            <a:lvl3pPr lvl="2"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3pPr>
            <a:lvl4pPr lvl="3"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4pPr>
            <a:lvl5pPr lvl="4"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5pPr>
            <a:lvl6pPr lvl="5"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6pPr>
            <a:lvl7pPr lvl="6"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7pPr>
            <a:lvl8pPr lvl="7"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8pPr>
            <a:lvl9pPr lvl="8"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1600"/>
              </a:spcBef>
              <a:spcAft>
                <a:spcPts val="160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0" r:id="rId8"/>
    <p:sldLayoutId id="2147483661" r:id="rId9"/>
    <p:sldLayoutId id="2147483664" r:id="rId10"/>
    <p:sldLayoutId id="2147483666" r:id="rId11"/>
    <p:sldLayoutId id="2147483667" r:id="rId12"/>
    <p:sldLayoutId id="2147483668" r:id="rId13"/>
    <p:sldLayoutId id="2147483669" r:id="rId14"/>
    <p:sldLayoutId id="2147483675" r:id="rId15"/>
    <p:sldLayoutId id="2147483676" r:id="rId16"/>
    <p:sldLayoutId id="214748367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s://www.zuj.edu.jo/wp"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35"/>
          <p:cNvSpPr txBox="1">
            <a:spLocks noGrp="1"/>
          </p:cNvSpPr>
          <p:nvPr>
            <p:ph type="ctrTitle"/>
          </p:nvPr>
        </p:nvSpPr>
        <p:spPr>
          <a:xfrm>
            <a:off x="544350" y="1535700"/>
            <a:ext cx="8055300" cy="207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i="0" dirty="0">
                <a:latin typeface="Arimo"/>
                <a:ea typeface="Arimo"/>
                <a:cs typeface="Arimo"/>
                <a:sym typeface="Arimo"/>
              </a:rPr>
              <a:t>PORTFOLIO 1:</a:t>
            </a:r>
            <a:endParaRPr sz="2400" i="0" dirty="0">
              <a:latin typeface="Arimo"/>
              <a:ea typeface="Arimo"/>
              <a:cs typeface="Arimo"/>
              <a:sym typeface="Arimo"/>
            </a:endParaRPr>
          </a:p>
          <a:p>
            <a:pPr marL="0" lvl="0" indent="0" algn="ctr" rtl="0">
              <a:spcBef>
                <a:spcPts val="0"/>
              </a:spcBef>
              <a:spcAft>
                <a:spcPts val="0"/>
              </a:spcAft>
              <a:buClr>
                <a:schemeClr val="dk1"/>
              </a:buClr>
              <a:buSzPts val="1100"/>
              <a:buFont typeface="Arial"/>
              <a:buNone/>
            </a:pPr>
            <a:r>
              <a:rPr lang="en" sz="5800" b="1" i="1" dirty="0">
                <a:latin typeface="Zen Dots"/>
                <a:ea typeface="Zen Dots"/>
                <a:cs typeface="Zen Dots"/>
                <a:sym typeface="Zen Dots"/>
              </a:rPr>
              <a:t> </a:t>
            </a:r>
            <a:r>
              <a:rPr lang="en" sz="5400" dirty="0">
                <a:solidFill>
                  <a:schemeClr val="dk1"/>
                </a:solidFill>
              </a:rPr>
              <a:t>COMPUTER</a:t>
            </a:r>
            <a:endParaRPr sz="5100" dirty="0"/>
          </a:p>
          <a:p>
            <a:pPr marL="0" lvl="0" indent="0" algn="ctr" rtl="0">
              <a:spcBef>
                <a:spcPts val="0"/>
              </a:spcBef>
              <a:spcAft>
                <a:spcPts val="0"/>
              </a:spcAft>
              <a:buClr>
                <a:schemeClr val="dk1"/>
              </a:buClr>
              <a:buSzPts val="1100"/>
              <a:buFont typeface="Arial"/>
              <a:buNone/>
            </a:pPr>
            <a:r>
              <a:rPr lang="en" sz="5100" b="1" i="1" dirty="0">
                <a:solidFill>
                  <a:srgbClr val="0E6790"/>
                </a:solidFill>
                <a:latin typeface="Zen Dots"/>
                <a:ea typeface="Zen Dots"/>
                <a:cs typeface="Zen Dots"/>
                <a:sym typeface="Zen Dots"/>
              </a:rPr>
              <a:t> </a:t>
            </a:r>
            <a:r>
              <a:rPr lang="en" sz="5100" dirty="0"/>
              <a:t>SCIENCE</a:t>
            </a:r>
            <a:endParaRPr sz="5400" b="1" i="1" dirty="0">
              <a:solidFill>
                <a:schemeClr val="dk2"/>
              </a:solidFill>
              <a:latin typeface="Zen Dots"/>
              <a:ea typeface="Zen Dots"/>
              <a:cs typeface="Zen Dots"/>
              <a:sym typeface="Zen Dots"/>
            </a:endParaRPr>
          </a:p>
        </p:txBody>
      </p:sp>
      <p:sp>
        <p:nvSpPr>
          <p:cNvPr id="1787" name="Google Shape;1787;p35"/>
          <p:cNvSpPr txBox="1">
            <a:spLocks noGrp="1"/>
          </p:cNvSpPr>
          <p:nvPr>
            <p:ph type="subTitle" idx="1"/>
          </p:nvPr>
        </p:nvSpPr>
        <p:spPr>
          <a:xfrm rot="-452">
            <a:off x="2290051" y="3608095"/>
            <a:ext cx="4563900" cy="42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dk1"/>
                </a:solidFill>
              </a:rPr>
              <a:t>as Discipline, Computing Disciplines and Majors.</a:t>
            </a:r>
            <a:endParaRPr sz="1400">
              <a:solidFill>
                <a:schemeClr val="dk1"/>
              </a:solidFill>
            </a:endParaRPr>
          </a:p>
        </p:txBody>
      </p:sp>
      <p:sp>
        <p:nvSpPr>
          <p:cNvPr id="1788" name="Google Shape;1788;p35"/>
          <p:cNvSpPr/>
          <p:nvPr/>
        </p:nvSpPr>
        <p:spPr>
          <a:xfrm>
            <a:off x="6591675" y="563475"/>
            <a:ext cx="2509843" cy="259350"/>
          </a:xfrm>
          <a:prstGeom prst="rect">
            <a:avLst/>
          </a:prstGeom>
        </p:spPr>
        <p:txBody>
          <a:bodyPr>
            <a:prstTxWarp prst="textPlain">
              <a:avLst/>
            </a:prstTxWarp>
          </a:bodyPr>
          <a:lstStyle/>
          <a:p>
            <a:pPr lvl="0" algn="ctr"/>
            <a:r>
              <a:rPr b="1" i="1" dirty="0">
                <a:ln w="9525" cap="flat" cmpd="sng">
                  <a:solidFill>
                    <a:schemeClr val="dk1"/>
                  </a:solidFill>
                  <a:prstDash val="solid"/>
                  <a:round/>
                  <a:headEnd type="none" w="sm" len="sm"/>
                  <a:tailEnd type="none" w="sm" len="sm"/>
                </a:ln>
                <a:solidFill>
                  <a:schemeClr val="lt1"/>
                </a:solidFill>
                <a:latin typeface="Zen Dots"/>
              </a:rPr>
              <a:t>GERI GIAN EPANTO</a:t>
            </a:r>
          </a:p>
        </p:txBody>
      </p:sp>
      <p:grpSp>
        <p:nvGrpSpPr>
          <p:cNvPr id="1789" name="Google Shape;1789;p35"/>
          <p:cNvGrpSpPr/>
          <p:nvPr/>
        </p:nvGrpSpPr>
        <p:grpSpPr>
          <a:xfrm>
            <a:off x="804440" y="3531599"/>
            <a:ext cx="667682" cy="667682"/>
            <a:chOff x="9011850" y="1484962"/>
            <a:chExt cx="552900" cy="552900"/>
          </a:xfrm>
        </p:grpSpPr>
        <p:pic>
          <p:nvPicPr>
            <p:cNvPr id="1790" name="Google Shape;1790;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1" name="Google Shape;1791;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2" name="Google Shape;1792;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3" name="Google Shape;1793;p35"/>
            <p:cNvPicPr preferRelativeResize="0"/>
            <p:nvPr/>
          </p:nvPicPr>
          <p:blipFill>
            <a:blip r:embed="rId3">
              <a:alphaModFix/>
            </a:blip>
            <a:stretch>
              <a:fillRect/>
            </a:stretch>
          </p:blipFill>
          <p:spPr>
            <a:xfrm>
              <a:off x="9011850" y="1484962"/>
              <a:ext cx="552900" cy="552900"/>
            </a:xfrm>
            <a:prstGeom prst="rect">
              <a:avLst/>
            </a:prstGeom>
            <a:noFill/>
            <a:ln>
              <a:noFill/>
            </a:ln>
          </p:spPr>
        </p:pic>
      </p:grpSp>
      <p:sp>
        <p:nvSpPr>
          <p:cNvPr id="1794" name="Google Shape;1794;p35"/>
          <p:cNvSpPr/>
          <p:nvPr/>
        </p:nvSpPr>
        <p:spPr>
          <a:xfrm>
            <a:off x="6708375" y="2875425"/>
            <a:ext cx="624000" cy="6240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795" name="Google Shape;1795;p35"/>
          <p:cNvGrpSpPr/>
          <p:nvPr/>
        </p:nvGrpSpPr>
        <p:grpSpPr>
          <a:xfrm>
            <a:off x="2011449" y="225750"/>
            <a:ext cx="790213" cy="667702"/>
            <a:chOff x="2011449" y="225750"/>
            <a:chExt cx="790213" cy="667702"/>
          </a:xfrm>
        </p:grpSpPr>
        <p:pic>
          <p:nvPicPr>
            <p:cNvPr id="1796" name="Google Shape;1796;p35"/>
            <p:cNvPicPr preferRelativeResize="0"/>
            <p:nvPr/>
          </p:nvPicPr>
          <p:blipFill rotWithShape="1">
            <a:blip r:embed="rId4">
              <a:alphaModFix/>
            </a:blip>
            <a:srcRect t="4915"/>
            <a:stretch/>
          </p:blipFill>
          <p:spPr>
            <a:xfrm>
              <a:off x="2099438"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1797" name="Google Shape;1797;p35"/>
            <p:cNvGrpSpPr/>
            <p:nvPr/>
          </p:nvGrpSpPr>
          <p:grpSpPr>
            <a:xfrm>
              <a:off x="2011449" y="446025"/>
              <a:ext cx="785500" cy="283075"/>
              <a:chOff x="2011449" y="446025"/>
              <a:chExt cx="785500" cy="283075"/>
            </a:xfrm>
          </p:grpSpPr>
          <p:sp>
            <p:nvSpPr>
              <p:cNvPr id="1798" name="Google Shape;1798;p35"/>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799" name="Google Shape;1799;p35"/>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00" name="Google Shape;1800;p35"/>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grpSp>
        <p:nvGrpSpPr>
          <p:cNvPr id="1801" name="Google Shape;1801;p35"/>
          <p:cNvGrpSpPr/>
          <p:nvPr/>
        </p:nvGrpSpPr>
        <p:grpSpPr>
          <a:xfrm flipH="1">
            <a:off x="6853938" y="3442751"/>
            <a:ext cx="1769049" cy="1795600"/>
            <a:chOff x="7374951" y="493051"/>
            <a:chExt cx="1769049" cy="1795600"/>
          </a:xfrm>
        </p:grpSpPr>
        <p:pic>
          <p:nvPicPr>
            <p:cNvPr id="1802" name="Google Shape;1802;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803" name="Google Shape;1803;p35"/>
            <p:cNvGrpSpPr/>
            <p:nvPr/>
          </p:nvGrpSpPr>
          <p:grpSpPr>
            <a:xfrm>
              <a:off x="8164220" y="1199575"/>
              <a:ext cx="615289" cy="284475"/>
              <a:chOff x="1791515" y="444625"/>
              <a:chExt cx="963345" cy="284475"/>
            </a:xfrm>
          </p:grpSpPr>
          <p:sp>
            <p:nvSpPr>
              <p:cNvPr id="1804" name="Google Shape;1804;p35"/>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5" name="Google Shape;1805;p35"/>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6" name="Google Shape;1806;p35"/>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grpSp>
      </p:grpSp>
      <p:pic>
        <p:nvPicPr>
          <p:cNvPr id="1807" name="Google Shape;1807;p35"/>
          <p:cNvPicPr preferRelativeResize="0"/>
          <p:nvPr/>
        </p:nvPicPr>
        <p:blipFill rotWithShape="1">
          <a:blip r:embed="rId5">
            <a:alphaModFix/>
          </a:blip>
          <a:srcRect t="6061" b="8687"/>
          <a:stretch/>
        </p:blipFill>
        <p:spPr>
          <a:xfrm rot="7611348">
            <a:off x="6350721" y="787373"/>
            <a:ext cx="1339308" cy="1206956"/>
          </a:xfrm>
          <a:prstGeom prst="rect">
            <a:avLst/>
          </a:prstGeom>
          <a:noFill/>
          <a:ln>
            <a:noFill/>
          </a:ln>
          <a:effectLst>
            <a:outerShdw blurRad="142875" dist="76200" dir="5400000" algn="bl" rotWithShape="0">
              <a:srgbClr val="0E6790">
                <a:alpha val="82000"/>
              </a:srgbClr>
            </a:outerShdw>
          </a:effectLst>
        </p:spPr>
      </p:pic>
      <p:sp>
        <p:nvSpPr>
          <p:cNvPr id="1808" name="Google Shape;1808;p35"/>
          <p:cNvSpPr/>
          <p:nvPr/>
        </p:nvSpPr>
        <p:spPr>
          <a:xfrm>
            <a:off x="2170750" y="2907600"/>
            <a:ext cx="624000" cy="6240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9" name="Google Shape;1809;p35"/>
          <p:cNvSpPr/>
          <p:nvPr/>
        </p:nvSpPr>
        <p:spPr>
          <a:xfrm>
            <a:off x="544350" y="69011"/>
            <a:ext cx="1268822" cy="187190"/>
          </a:xfrm>
          <a:prstGeom prst="rect">
            <a:avLst/>
          </a:prstGeom>
        </p:spPr>
        <p:txBody>
          <a:bodyPr>
            <a:prstTxWarp prst="textPlain">
              <a:avLst/>
            </a:prstTxWarp>
          </a:bodyPr>
          <a:lstStyle/>
          <a:p>
            <a:pPr lvl="0" algn="ctr"/>
            <a:r>
              <a:rPr b="1" i="1" dirty="0">
                <a:ln w="9525" cap="flat" cmpd="sng">
                  <a:solidFill>
                    <a:schemeClr val="dk1"/>
                  </a:solidFill>
                  <a:prstDash val="solid"/>
                  <a:round/>
                  <a:headEnd type="none" w="sm" len="sm"/>
                  <a:tailEnd type="none" w="sm" len="sm"/>
                </a:ln>
                <a:solidFill>
                  <a:schemeClr val="lt1"/>
                </a:solidFill>
                <a:latin typeface="Zen Dots"/>
              </a:rPr>
              <a:t>BS CS - 1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1027853" y="663952"/>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COMPUTER </a:t>
            </a:r>
            <a:r>
              <a:rPr lang="en" sz="2400" dirty="0">
                <a:solidFill>
                  <a:schemeClr val="tx2"/>
                </a:solidFill>
              </a:rPr>
              <a:t>SCIENCE</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2580174" y="3078538"/>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836756" y="1461600"/>
            <a:ext cx="6715792" cy="1426441"/>
          </a:xfrm>
          <a:prstGeom prst="rect">
            <a:avLst/>
          </a:prstGeom>
        </p:spPr>
        <p:txBody>
          <a:bodyPr spcFirstLastPara="1" wrap="square" lIns="91425" tIns="91425" rIns="91425" bIns="91425" anchor="t" anchorCtr="0">
            <a:noAutofit/>
          </a:bodyPr>
          <a:lstStyle/>
          <a:p>
            <a:pPr marL="342900" indent="-342900" algn="just"/>
            <a:r>
              <a:rPr lang="en-US" sz="2000" dirty="0"/>
              <a:t>It focuses and gives most emphasis on the </a:t>
            </a:r>
            <a:r>
              <a:rPr lang="en-US" sz="2000" u="sng" dirty="0"/>
              <a:t>theoretical aspects of computing</a:t>
            </a:r>
            <a:r>
              <a:rPr lang="en-US" sz="2000" dirty="0"/>
              <a:t>, which aids computer scientists the use of mathematical approaches to invent and improve new algorithms.</a:t>
            </a:r>
          </a:p>
        </p:txBody>
      </p:sp>
    </p:spTree>
    <p:extLst>
      <p:ext uri="{BB962C8B-B14F-4D97-AF65-F5344CB8AC3E}">
        <p14:creationId xmlns:p14="http://schemas.microsoft.com/office/powerpoint/2010/main" val="3848465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pic>
        <p:nvPicPr>
          <p:cNvPr id="1839" name="Google Shape;1839;p37"/>
          <p:cNvPicPr preferRelativeResize="0"/>
          <p:nvPr/>
        </p:nvPicPr>
        <p:blipFill rotWithShape="1">
          <a:blip r:embed="rId3">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4">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5">
            <a:alphaModFix/>
          </a:blip>
          <a:stretch>
            <a:fillRect/>
          </a:stretch>
        </p:blipFill>
        <p:spPr>
          <a:xfrm>
            <a:off x="2580174" y="3078538"/>
            <a:ext cx="561101" cy="561101"/>
          </a:xfrm>
          <a:prstGeom prst="rect">
            <a:avLst/>
          </a:prstGeom>
          <a:noFill/>
          <a:ln>
            <a:noFill/>
          </a:ln>
        </p:spPr>
      </p:pic>
      <p:pic>
        <p:nvPicPr>
          <p:cNvPr id="2" name="Picture 1">
            <a:extLst>
              <a:ext uri="{FF2B5EF4-FFF2-40B4-BE49-F238E27FC236}">
                <a16:creationId xmlns:a16="http://schemas.microsoft.com/office/drawing/2014/main" id="{35F4E0B2-5B7A-D3FF-9C55-8DB05AA60D82}"/>
              </a:ext>
            </a:extLst>
          </p:cNvPr>
          <p:cNvPicPr>
            <a:picLocks noChangeAspect="1"/>
          </p:cNvPicPr>
          <p:nvPr/>
        </p:nvPicPr>
        <p:blipFill>
          <a:blip r:embed="rId6"/>
          <a:stretch>
            <a:fillRect/>
          </a:stretch>
        </p:blipFill>
        <p:spPr>
          <a:xfrm>
            <a:off x="924172" y="465618"/>
            <a:ext cx="6976096" cy="3802453"/>
          </a:xfrm>
          <a:prstGeom prst="rect">
            <a:avLst/>
          </a:prstGeom>
        </p:spPr>
      </p:pic>
      <p:sp>
        <p:nvSpPr>
          <p:cNvPr id="9" name="TextBox 8">
            <a:extLst>
              <a:ext uri="{FF2B5EF4-FFF2-40B4-BE49-F238E27FC236}">
                <a16:creationId xmlns:a16="http://schemas.microsoft.com/office/drawing/2014/main" id="{30C72552-DF54-623A-BCC2-8C42AE39F8EA}"/>
              </a:ext>
            </a:extLst>
          </p:cNvPr>
          <p:cNvSpPr txBox="1"/>
          <p:nvPr/>
        </p:nvSpPr>
        <p:spPr>
          <a:xfrm>
            <a:off x="1119312" y="4393832"/>
            <a:ext cx="6780669" cy="230832"/>
          </a:xfrm>
          <a:prstGeom prst="rect">
            <a:avLst/>
          </a:prstGeom>
          <a:noFill/>
        </p:spPr>
        <p:txBody>
          <a:bodyPr wrap="square" rtlCol="0">
            <a:spAutoFit/>
          </a:bodyPr>
          <a:lstStyle/>
          <a:p>
            <a:r>
              <a:rPr lang="en-US" sz="900" dirty="0"/>
              <a:t>Source: Computing Disciplines: A Quick Guide for Prospective Students and Career Advisors (Connolly, Miller, </a:t>
            </a:r>
            <a:r>
              <a:rPr lang="en-US" sz="900" dirty="0" err="1"/>
              <a:t>Uzuka</a:t>
            </a:r>
            <a:r>
              <a:rPr lang="en-US" sz="900" dirty="0"/>
              <a:t>)</a:t>
            </a:r>
          </a:p>
        </p:txBody>
      </p:sp>
      <p:grpSp>
        <p:nvGrpSpPr>
          <p:cNvPr id="10" name="Google Shape;1833;p37">
            <a:extLst>
              <a:ext uri="{FF2B5EF4-FFF2-40B4-BE49-F238E27FC236}">
                <a16:creationId xmlns:a16="http://schemas.microsoft.com/office/drawing/2014/main" id="{4C180A50-D8F5-8B4D-C942-274187E6805D}"/>
              </a:ext>
            </a:extLst>
          </p:cNvPr>
          <p:cNvGrpSpPr/>
          <p:nvPr/>
        </p:nvGrpSpPr>
        <p:grpSpPr>
          <a:xfrm rot="18397792" flipH="1">
            <a:off x="7239812" y="228886"/>
            <a:ext cx="2247753" cy="2281489"/>
            <a:chOff x="7374951" y="493051"/>
            <a:chExt cx="1769049" cy="1795600"/>
          </a:xfrm>
        </p:grpSpPr>
        <p:pic>
          <p:nvPicPr>
            <p:cNvPr id="11" name="Google Shape;1834;p37">
              <a:extLst>
                <a:ext uri="{FF2B5EF4-FFF2-40B4-BE49-F238E27FC236}">
                  <a16:creationId xmlns:a16="http://schemas.microsoft.com/office/drawing/2014/main" id="{24358C36-56C0-D913-76DA-F4CA8D4FAA92}"/>
                </a:ext>
              </a:extLst>
            </p:cNvPr>
            <p:cNvPicPr preferRelativeResize="0"/>
            <p:nvPr/>
          </p:nvPicPr>
          <p:blipFill rotWithShape="1">
            <a:blip r:embed="rId7">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2" name="Google Shape;1835;p37">
              <a:extLst>
                <a:ext uri="{FF2B5EF4-FFF2-40B4-BE49-F238E27FC236}">
                  <a16:creationId xmlns:a16="http://schemas.microsoft.com/office/drawing/2014/main" id="{6ED3B83A-1A26-BC35-FD1B-34040AE6959F}"/>
                </a:ext>
              </a:extLst>
            </p:cNvPr>
            <p:cNvGrpSpPr/>
            <p:nvPr/>
          </p:nvGrpSpPr>
          <p:grpSpPr>
            <a:xfrm>
              <a:off x="8164220" y="1199575"/>
              <a:ext cx="615289" cy="284475"/>
              <a:chOff x="1791515" y="444625"/>
              <a:chExt cx="963345" cy="284475"/>
            </a:xfrm>
          </p:grpSpPr>
          <p:sp>
            <p:nvSpPr>
              <p:cNvPr id="13" name="Google Shape;1836;p37">
                <a:extLst>
                  <a:ext uri="{FF2B5EF4-FFF2-40B4-BE49-F238E27FC236}">
                    <a16:creationId xmlns:a16="http://schemas.microsoft.com/office/drawing/2014/main" id="{D14DE95B-6C00-ED27-78A0-2ED4FF7DD754}"/>
                  </a:ext>
                </a:extLst>
              </p:cNvPr>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4" name="Google Shape;1837;p37">
                <a:extLst>
                  <a:ext uri="{FF2B5EF4-FFF2-40B4-BE49-F238E27FC236}">
                    <a16:creationId xmlns:a16="http://schemas.microsoft.com/office/drawing/2014/main" id="{6A09933E-C9A6-3C1A-215F-4436BA3B2A99}"/>
                  </a:ext>
                </a:extLst>
              </p:cNvPr>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5" name="Google Shape;1838;p37">
                <a:extLst>
                  <a:ext uri="{FF2B5EF4-FFF2-40B4-BE49-F238E27FC236}">
                    <a16:creationId xmlns:a16="http://schemas.microsoft.com/office/drawing/2014/main" id="{7166E7BC-1D3E-6936-E43D-302CA05F82EC}"/>
                  </a:ext>
                </a:extLst>
              </p:cNvPr>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spTree>
    <p:extLst>
      <p:ext uri="{BB962C8B-B14F-4D97-AF65-F5344CB8AC3E}">
        <p14:creationId xmlns:p14="http://schemas.microsoft.com/office/powerpoint/2010/main" val="98112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757983" y="404576"/>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INFORMATION </a:t>
            </a:r>
            <a:r>
              <a:rPr lang="en" sz="2400" dirty="0">
                <a:solidFill>
                  <a:schemeClr val="tx2"/>
                </a:solidFill>
              </a:rPr>
              <a:t>TECHNOLOGY</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7653513" y="2905759"/>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762186" y="1120107"/>
            <a:ext cx="6715792" cy="3283546"/>
          </a:xfrm>
          <a:prstGeom prst="rect">
            <a:avLst/>
          </a:prstGeom>
        </p:spPr>
        <p:txBody>
          <a:bodyPr spcFirstLastPara="1" wrap="square" lIns="91425" tIns="91425" rIns="91425" bIns="91425" anchor="t" anchorCtr="0">
            <a:noAutofit/>
          </a:bodyPr>
          <a:lstStyle/>
          <a:p>
            <a:pPr marL="342900" indent="-342900" algn="just"/>
            <a:r>
              <a:rPr lang="en-US" sz="2000" dirty="0"/>
              <a:t>Information Technology (IT) professionals </a:t>
            </a:r>
            <a:r>
              <a:rPr lang="en-US" sz="2000" u="sng" dirty="0"/>
              <a:t>provide customer service with a focus on technology</a:t>
            </a:r>
            <a:r>
              <a:rPr lang="en-US" sz="2000" dirty="0"/>
              <a:t>. They are responsible for planning and managing the entire technology lifecycle.</a:t>
            </a:r>
          </a:p>
          <a:p>
            <a:pPr marL="342900" indent="-342900" algn="just"/>
            <a:endParaRPr lang="en-US" sz="2000" dirty="0"/>
          </a:p>
          <a:p>
            <a:pPr marL="342900" indent="-342900" algn="just"/>
            <a:r>
              <a:rPr lang="en-US" sz="2000" dirty="0"/>
              <a:t>This program aids students with experience in </a:t>
            </a:r>
            <a:r>
              <a:rPr lang="en-US" sz="2000" u="sng" dirty="0"/>
              <a:t>both hardware and software</a:t>
            </a:r>
            <a:r>
              <a:rPr lang="en-US" sz="2000" dirty="0"/>
              <a:t> which prepares them to meet the technological needs of businesses  and organizations of the real world.</a:t>
            </a:r>
            <a:endParaRPr sz="2000" dirty="0"/>
          </a:p>
        </p:txBody>
      </p:sp>
    </p:spTree>
    <p:extLst>
      <p:ext uri="{BB962C8B-B14F-4D97-AF65-F5344CB8AC3E}">
        <p14:creationId xmlns:p14="http://schemas.microsoft.com/office/powerpoint/2010/main" val="3384895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607484" y="900621"/>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INFORMATION </a:t>
            </a:r>
            <a:r>
              <a:rPr lang="en" sz="2400" dirty="0">
                <a:solidFill>
                  <a:schemeClr val="tx2"/>
                </a:solidFill>
              </a:rPr>
              <a:t>TECHNOLOGY</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2580174" y="3078538"/>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842314" y="1573863"/>
            <a:ext cx="6715792" cy="1426441"/>
          </a:xfrm>
          <a:prstGeom prst="rect">
            <a:avLst/>
          </a:prstGeom>
        </p:spPr>
        <p:txBody>
          <a:bodyPr spcFirstLastPara="1" wrap="square" lIns="91425" tIns="91425" rIns="91425" bIns="91425" anchor="t" anchorCtr="0">
            <a:noAutofit/>
          </a:bodyPr>
          <a:lstStyle/>
          <a:p>
            <a:pPr marL="342900" indent="-342900" algn="just"/>
            <a:r>
              <a:rPr lang="en-US" sz="2000" dirty="0"/>
              <a:t>IT professionals </a:t>
            </a:r>
            <a:r>
              <a:rPr lang="en-US" sz="2000" u="sng" dirty="0"/>
              <a:t>possess both knowledge and practicality</a:t>
            </a:r>
            <a:r>
              <a:rPr lang="en-US" sz="2000" dirty="0"/>
              <a:t>, hands-on expertise to take care of both an organization’s technological infrastructure and the people who use it.</a:t>
            </a:r>
          </a:p>
        </p:txBody>
      </p:sp>
    </p:spTree>
    <p:extLst>
      <p:ext uri="{BB962C8B-B14F-4D97-AF65-F5344CB8AC3E}">
        <p14:creationId xmlns:p14="http://schemas.microsoft.com/office/powerpoint/2010/main" val="1504648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pic>
        <p:nvPicPr>
          <p:cNvPr id="1839" name="Google Shape;1839;p37"/>
          <p:cNvPicPr preferRelativeResize="0"/>
          <p:nvPr/>
        </p:nvPicPr>
        <p:blipFill rotWithShape="1">
          <a:blip r:embed="rId3">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4">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5">
            <a:alphaModFix/>
          </a:blip>
          <a:stretch>
            <a:fillRect/>
          </a:stretch>
        </p:blipFill>
        <p:spPr>
          <a:xfrm>
            <a:off x="2580174" y="3078538"/>
            <a:ext cx="561101" cy="561101"/>
          </a:xfrm>
          <a:prstGeom prst="rect">
            <a:avLst/>
          </a:prstGeom>
          <a:noFill/>
          <a:ln>
            <a:noFill/>
          </a:ln>
        </p:spPr>
      </p:pic>
      <p:pic>
        <p:nvPicPr>
          <p:cNvPr id="5" name="Picture 4">
            <a:extLst>
              <a:ext uri="{FF2B5EF4-FFF2-40B4-BE49-F238E27FC236}">
                <a16:creationId xmlns:a16="http://schemas.microsoft.com/office/drawing/2014/main" id="{BD962B41-5205-A107-8C4D-92659D3034E3}"/>
              </a:ext>
            </a:extLst>
          </p:cNvPr>
          <p:cNvPicPr>
            <a:picLocks noChangeAspect="1"/>
          </p:cNvPicPr>
          <p:nvPr/>
        </p:nvPicPr>
        <p:blipFill>
          <a:blip r:embed="rId6"/>
          <a:stretch>
            <a:fillRect/>
          </a:stretch>
        </p:blipFill>
        <p:spPr>
          <a:xfrm>
            <a:off x="996806" y="457884"/>
            <a:ext cx="6870966" cy="3791379"/>
          </a:xfrm>
          <a:prstGeom prst="rect">
            <a:avLst/>
          </a:prstGeom>
        </p:spPr>
      </p:pic>
      <p:sp>
        <p:nvSpPr>
          <p:cNvPr id="9" name="TextBox 8">
            <a:extLst>
              <a:ext uri="{FF2B5EF4-FFF2-40B4-BE49-F238E27FC236}">
                <a16:creationId xmlns:a16="http://schemas.microsoft.com/office/drawing/2014/main" id="{E7DBC8E3-8E1C-A87B-EA54-6B998FBD62FD}"/>
              </a:ext>
            </a:extLst>
          </p:cNvPr>
          <p:cNvSpPr txBox="1"/>
          <p:nvPr/>
        </p:nvSpPr>
        <p:spPr>
          <a:xfrm>
            <a:off x="1119312" y="4393832"/>
            <a:ext cx="6780669" cy="230832"/>
          </a:xfrm>
          <a:prstGeom prst="rect">
            <a:avLst/>
          </a:prstGeom>
          <a:noFill/>
        </p:spPr>
        <p:txBody>
          <a:bodyPr wrap="square" rtlCol="0">
            <a:spAutoFit/>
          </a:bodyPr>
          <a:lstStyle/>
          <a:p>
            <a:r>
              <a:rPr lang="en-US" sz="900" dirty="0"/>
              <a:t>Source: Computing Disciplines: A Quick Guide for Prospective Students and Career Advisors (Connolly, Miller, </a:t>
            </a:r>
            <a:r>
              <a:rPr lang="en-US" sz="900" dirty="0" err="1"/>
              <a:t>Uzuka</a:t>
            </a:r>
            <a:r>
              <a:rPr lang="en-US" sz="900" dirty="0"/>
              <a:t>)</a:t>
            </a:r>
          </a:p>
        </p:txBody>
      </p:sp>
      <p:grpSp>
        <p:nvGrpSpPr>
          <p:cNvPr id="10" name="Google Shape;1833;p37">
            <a:extLst>
              <a:ext uri="{FF2B5EF4-FFF2-40B4-BE49-F238E27FC236}">
                <a16:creationId xmlns:a16="http://schemas.microsoft.com/office/drawing/2014/main" id="{CEF3F2AD-920D-C9D2-ACBE-9AEFAB4FF094}"/>
              </a:ext>
            </a:extLst>
          </p:cNvPr>
          <p:cNvGrpSpPr/>
          <p:nvPr/>
        </p:nvGrpSpPr>
        <p:grpSpPr>
          <a:xfrm rot="18397792" flipH="1">
            <a:off x="7189229" y="306800"/>
            <a:ext cx="2247753" cy="2281489"/>
            <a:chOff x="7374951" y="493051"/>
            <a:chExt cx="1769049" cy="1795600"/>
          </a:xfrm>
        </p:grpSpPr>
        <p:pic>
          <p:nvPicPr>
            <p:cNvPr id="11" name="Google Shape;1834;p37">
              <a:extLst>
                <a:ext uri="{FF2B5EF4-FFF2-40B4-BE49-F238E27FC236}">
                  <a16:creationId xmlns:a16="http://schemas.microsoft.com/office/drawing/2014/main" id="{18638968-A27D-F99E-D3F7-6F4CAC134046}"/>
                </a:ext>
              </a:extLst>
            </p:cNvPr>
            <p:cNvPicPr preferRelativeResize="0"/>
            <p:nvPr/>
          </p:nvPicPr>
          <p:blipFill rotWithShape="1">
            <a:blip r:embed="rId7">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2" name="Google Shape;1835;p37">
              <a:extLst>
                <a:ext uri="{FF2B5EF4-FFF2-40B4-BE49-F238E27FC236}">
                  <a16:creationId xmlns:a16="http://schemas.microsoft.com/office/drawing/2014/main" id="{A29AB264-E076-90DA-9484-443CFCF7F962}"/>
                </a:ext>
              </a:extLst>
            </p:cNvPr>
            <p:cNvGrpSpPr/>
            <p:nvPr/>
          </p:nvGrpSpPr>
          <p:grpSpPr>
            <a:xfrm>
              <a:off x="8164220" y="1199575"/>
              <a:ext cx="615289" cy="284475"/>
              <a:chOff x="1791515" y="444625"/>
              <a:chExt cx="963345" cy="284475"/>
            </a:xfrm>
          </p:grpSpPr>
          <p:sp>
            <p:nvSpPr>
              <p:cNvPr id="13" name="Google Shape;1836;p37">
                <a:extLst>
                  <a:ext uri="{FF2B5EF4-FFF2-40B4-BE49-F238E27FC236}">
                    <a16:creationId xmlns:a16="http://schemas.microsoft.com/office/drawing/2014/main" id="{9D325388-D317-0410-0B80-6BED852636AF}"/>
                  </a:ext>
                </a:extLst>
              </p:cNvPr>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4" name="Google Shape;1837;p37">
                <a:extLst>
                  <a:ext uri="{FF2B5EF4-FFF2-40B4-BE49-F238E27FC236}">
                    <a16:creationId xmlns:a16="http://schemas.microsoft.com/office/drawing/2014/main" id="{DD3395A9-6AF0-BA8F-F0A0-8ADD6B23D14C}"/>
                  </a:ext>
                </a:extLst>
              </p:cNvPr>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5" name="Google Shape;1838;p37">
                <a:extLst>
                  <a:ext uri="{FF2B5EF4-FFF2-40B4-BE49-F238E27FC236}">
                    <a16:creationId xmlns:a16="http://schemas.microsoft.com/office/drawing/2014/main" id="{A7BA17C1-B85F-D4FE-9217-4856EC749C40}"/>
                  </a:ext>
                </a:extLst>
              </p:cNvPr>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spTree>
    <p:extLst>
      <p:ext uri="{BB962C8B-B14F-4D97-AF65-F5344CB8AC3E}">
        <p14:creationId xmlns:p14="http://schemas.microsoft.com/office/powerpoint/2010/main" val="27555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757983" y="404576"/>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INFORMATION </a:t>
            </a:r>
            <a:r>
              <a:rPr lang="en" sz="2400" dirty="0">
                <a:solidFill>
                  <a:schemeClr val="tx2"/>
                </a:solidFill>
              </a:rPr>
              <a:t>SYSTEMS</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7653513" y="2905759"/>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762186" y="1120107"/>
            <a:ext cx="6715792" cy="3283546"/>
          </a:xfrm>
          <a:prstGeom prst="rect">
            <a:avLst/>
          </a:prstGeom>
        </p:spPr>
        <p:txBody>
          <a:bodyPr spcFirstLastPara="1" wrap="square" lIns="91425" tIns="91425" rIns="91425" bIns="91425" anchor="t" anchorCtr="0">
            <a:noAutofit/>
          </a:bodyPr>
          <a:lstStyle/>
          <a:p>
            <a:pPr marL="342900" indent="-342900" algn="just"/>
            <a:r>
              <a:rPr lang="en-US" sz="2000" dirty="0"/>
              <a:t>Information Systems specialists integrate computing knowledge and expertise with </a:t>
            </a:r>
            <a:r>
              <a:rPr lang="en-US" sz="2000" b="1" dirty="0"/>
              <a:t>business processes</a:t>
            </a:r>
            <a:r>
              <a:rPr lang="en-US" sz="2000" dirty="0"/>
              <a:t>. They focus on the </a:t>
            </a:r>
            <a:r>
              <a:rPr lang="en-US" sz="2000" u="sng" dirty="0"/>
              <a:t>processing of information, and must have a solid foundation of how organizations and technology work</a:t>
            </a:r>
            <a:r>
              <a:rPr lang="en-US" sz="2000" dirty="0"/>
              <a:t>.</a:t>
            </a:r>
          </a:p>
          <a:p>
            <a:pPr marL="342900" indent="-342900" algn="just"/>
            <a:endParaRPr lang="en-US" sz="2000" dirty="0"/>
          </a:p>
          <a:p>
            <a:pPr marL="342900" indent="-342900" algn="just"/>
            <a:r>
              <a:rPr lang="en-US" sz="2000" dirty="0"/>
              <a:t>This discipline’s perspective on information technology emphasizes </a:t>
            </a:r>
            <a:r>
              <a:rPr lang="en-US" sz="2000" u="sng" dirty="0"/>
              <a:t>information, and views technology as an instrument for generating, processing, and distributing information</a:t>
            </a:r>
            <a:r>
              <a:rPr lang="en-US" sz="2000" dirty="0"/>
              <a:t>.</a:t>
            </a:r>
          </a:p>
          <a:p>
            <a:pPr marL="0" indent="0" algn="just">
              <a:buNone/>
            </a:pPr>
            <a:endParaRPr sz="2000" dirty="0"/>
          </a:p>
        </p:txBody>
      </p:sp>
    </p:spTree>
    <p:extLst>
      <p:ext uri="{BB962C8B-B14F-4D97-AF65-F5344CB8AC3E}">
        <p14:creationId xmlns:p14="http://schemas.microsoft.com/office/powerpoint/2010/main" val="240316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632200" y="498146"/>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INFORMATION </a:t>
            </a:r>
            <a:r>
              <a:rPr lang="en" sz="2400" dirty="0">
                <a:solidFill>
                  <a:schemeClr val="tx2"/>
                </a:solidFill>
              </a:rPr>
              <a:t>SYSTEMS</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795237" y="1342985"/>
            <a:ext cx="6715792" cy="2362096"/>
          </a:xfrm>
          <a:prstGeom prst="rect">
            <a:avLst/>
          </a:prstGeom>
        </p:spPr>
        <p:txBody>
          <a:bodyPr spcFirstLastPara="1" wrap="square" lIns="91425" tIns="91425" rIns="91425" bIns="91425" anchor="t" anchorCtr="0">
            <a:noAutofit/>
          </a:bodyPr>
          <a:lstStyle/>
          <a:p>
            <a:pPr marL="342900" indent="-342900" algn="just"/>
            <a:r>
              <a:rPr lang="en-US" sz="2000" dirty="0"/>
              <a:t>This program aids students in becoming an </a:t>
            </a:r>
            <a:r>
              <a:rPr lang="en-US" sz="2000" b="1" dirty="0"/>
              <a:t>effective bridge</a:t>
            </a:r>
            <a:r>
              <a:rPr lang="en-US" sz="2000" dirty="0"/>
              <a:t> between the management and technical communities within an organization. </a:t>
            </a:r>
          </a:p>
          <a:p>
            <a:pPr marL="342900" indent="-342900" algn="just"/>
            <a:r>
              <a:rPr lang="en-US" sz="2000" dirty="0"/>
              <a:t>Information Systems is focused on the organizational issues of computing and technology. Information Systems also has an interest in the </a:t>
            </a:r>
            <a:r>
              <a:rPr lang="en-US" sz="2000" i="1" u="sng" dirty="0"/>
              <a:t>applied aspects of application technologies and software development</a:t>
            </a:r>
            <a:r>
              <a:rPr lang="en-US" sz="2000" dirty="0"/>
              <a:t>.</a:t>
            </a:r>
          </a:p>
        </p:txBody>
      </p:sp>
    </p:spTree>
    <p:extLst>
      <p:ext uri="{BB962C8B-B14F-4D97-AF65-F5344CB8AC3E}">
        <p14:creationId xmlns:p14="http://schemas.microsoft.com/office/powerpoint/2010/main" val="2221160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958" name="Google Shape;1958;p39"/>
          <p:cNvPicPr preferRelativeResize="0"/>
          <p:nvPr/>
        </p:nvPicPr>
        <p:blipFill rotWithShape="1">
          <a:blip r:embed="rId3">
            <a:alphaModFix/>
          </a:blip>
          <a:srcRect l="12492" t="18400" r="12342" b="12005"/>
          <a:stretch/>
        </p:blipFill>
        <p:spPr>
          <a:xfrm>
            <a:off x="-1391602" y="565723"/>
            <a:ext cx="2020875" cy="1871026"/>
          </a:xfrm>
          <a:prstGeom prst="rect">
            <a:avLst/>
          </a:prstGeom>
          <a:noFill/>
          <a:ln>
            <a:noFill/>
          </a:ln>
        </p:spPr>
      </p:pic>
      <p:pic>
        <p:nvPicPr>
          <p:cNvPr id="16" name="Picture 15">
            <a:extLst>
              <a:ext uri="{FF2B5EF4-FFF2-40B4-BE49-F238E27FC236}">
                <a16:creationId xmlns:a16="http://schemas.microsoft.com/office/drawing/2014/main" id="{F8DCB8FC-C9A7-2073-A9AA-E00E042DBA4A}"/>
              </a:ext>
            </a:extLst>
          </p:cNvPr>
          <p:cNvPicPr>
            <a:picLocks noChangeAspect="1"/>
          </p:cNvPicPr>
          <p:nvPr/>
        </p:nvPicPr>
        <p:blipFill>
          <a:blip r:embed="rId4"/>
          <a:stretch>
            <a:fillRect/>
          </a:stretch>
        </p:blipFill>
        <p:spPr>
          <a:xfrm>
            <a:off x="1295399" y="611853"/>
            <a:ext cx="7045036" cy="3919794"/>
          </a:xfrm>
          <a:prstGeom prst="rect">
            <a:avLst/>
          </a:prstGeom>
        </p:spPr>
      </p:pic>
      <p:grpSp>
        <p:nvGrpSpPr>
          <p:cNvPr id="1960" name="Google Shape;1960;p39"/>
          <p:cNvGrpSpPr/>
          <p:nvPr/>
        </p:nvGrpSpPr>
        <p:grpSpPr>
          <a:xfrm>
            <a:off x="402300" y="4294277"/>
            <a:ext cx="566999" cy="566999"/>
            <a:chOff x="9011850" y="1484962"/>
            <a:chExt cx="552900" cy="552900"/>
          </a:xfrm>
        </p:grpSpPr>
        <p:pic>
          <p:nvPicPr>
            <p:cNvPr id="1961" name="Google Shape;1961;p39"/>
            <p:cNvPicPr preferRelativeResize="0"/>
            <p:nvPr/>
          </p:nvPicPr>
          <p:blipFill>
            <a:blip r:embed="rId5">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1000"/>
                </a:schemeClr>
              </a:outerShdw>
            </a:effectLst>
          </p:spPr>
        </p:pic>
        <p:pic>
          <p:nvPicPr>
            <p:cNvPr id="1962" name="Google Shape;1962;p39"/>
            <p:cNvPicPr preferRelativeResize="0"/>
            <p:nvPr/>
          </p:nvPicPr>
          <p:blipFill>
            <a:blip r:embed="rId5">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1000"/>
                </a:schemeClr>
              </a:outerShdw>
            </a:effectLst>
          </p:spPr>
        </p:pic>
        <p:pic>
          <p:nvPicPr>
            <p:cNvPr id="1963" name="Google Shape;1963;p39"/>
            <p:cNvPicPr preferRelativeResize="0"/>
            <p:nvPr/>
          </p:nvPicPr>
          <p:blipFill>
            <a:blip r:embed="rId5">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1000"/>
                </a:schemeClr>
              </a:outerShdw>
            </a:effectLst>
          </p:spPr>
        </p:pic>
        <p:pic>
          <p:nvPicPr>
            <p:cNvPr id="1964" name="Google Shape;1964;p39"/>
            <p:cNvPicPr preferRelativeResize="0"/>
            <p:nvPr/>
          </p:nvPicPr>
          <p:blipFill>
            <a:blip r:embed="rId5">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1000"/>
                </a:schemeClr>
              </a:outerShdw>
            </a:effectLst>
          </p:spPr>
        </p:pic>
      </p:grpSp>
      <p:pic>
        <p:nvPicPr>
          <p:cNvPr id="17" name="Google Shape;1959;p39">
            <a:extLst>
              <a:ext uri="{FF2B5EF4-FFF2-40B4-BE49-F238E27FC236}">
                <a16:creationId xmlns:a16="http://schemas.microsoft.com/office/drawing/2014/main" id="{0872A33D-2E5F-D367-C1F5-C4050C32CC03}"/>
              </a:ext>
            </a:extLst>
          </p:cNvPr>
          <p:cNvPicPr preferRelativeResize="0"/>
          <p:nvPr/>
        </p:nvPicPr>
        <p:blipFill rotWithShape="1">
          <a:blip r:embed="rId6">
            <a:alphaModFix/>
          </a:blip>
          <a:srcRect t="12710" b="5862"/>
          <a:stretch/>
        </p:blipFill>
        <p:spPr>
          <a:xfrm rot="10799931">
            <a:off x="8340448" y="3491331"/>
            <a:ext cx="1333042" cy="1262590"/>
          </a:xfrm>
          <a:prstGeom prst="rect">
            <a:avLst/>
          </a:prstGeom>
          <a:noFill/>
          <a:ln>
            <a:noFill/>
          </a:ln>
          <a:effectLst>
            <a:outerShdw blurRad="142875" dist="57150" dir="5400000" algn="bl" rotWithShape="0">
              <a:schemeClr val="dk1">
                <a:alpha val="75000"/>
              </a:schemeClr>
            </a:outerShdw>
          </a:effectLst>
        </p:spPr>
      </p:pic>
      <p:sp>
        <p:nvSpPr>
          <p:cNvPr id="18" name="TextBox 17">
            <a:extLst>
              <a:ext uri="{FF2B5EF4-FFF2-40B4-BE49-F238E27FC236}">
                <a16:creationId xmlns:a16="http://schemas.microsoft.com/office/drawing/2014/main" id="{02190033-C729-5F18-2503-CC55B5E8B4C7}"/>
              </a:ext>
            </a:extLst>
          </p:cNvPr>
          <p:cNvSpPr txBox="1"/>
          <p:nvPr/>
        </p:nvSpPr>
        <p:spPr>
          <a:xfrm>
            <a:off x="2234304" y="4577776"/>
            <a:ext cx="7609350" cy="230832"/>
          </a:xfrm>
          <a:prstGeom prst="rect">
            <a:avLst/>
          </a:prstGeom>
          <a:noFill/>
        </p:spPr>
        <p:txBody>
          <a:bodyPr wrap="square" rtlCol="0">
            <a:spAutoFit/>
          </a:bodyPr>
          <a:lstStyle/>
          <a:p>
            <a:r>
              <a:rPr lang="en-US" sz="900" dirty="0"/>
              <a:t>Source: Computing Disciplines: A Quick Guide for Prospective Students and Career Advisors (Connolly, Miller, </a:t>
            </a:r>
            <a:r>
              <a:rPr lang="en-US" sz="900" dirty="0" err="1"/>
              <a:t>Uzuka</a:t>
            </a:r>
            <a:r>
              <a:rPr lang="en-US" sz="900" dirty="0"/>
              <a:t>)</a:t>
            </a:r>
          </a:p>
        </p:txBody>
      </p:sp>
    </p:spTree>
    <p:extLst>
      <p:ext uri="{BB962C8B-B14F-4D97-AF65-F5344CB8AC3E}">
        <p14:creationId xmlns:p14="http://schemas.microsoft.com/office/powerpoint/2010/main" val="2029971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757983" y="404576"/>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SOFTWARE </a:t>
            </a:r>
            <a:r>
              <a:rPr lang="en" sz="2400" dirty="0">
                <a:solidFill>
                  <a:schemeClr val="tx2"/>
                </a:solidFill>
              </a:rPr>
              <a:t>ENGINEERING</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7653513" y="2905759"/>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762186" y="1120107"/>
            <a:ext cx="6715792" cy="3283546"/>
          </a:xfrm>
          <a:prstGeom prst="rect">
            <a:avLst/>
          </a:prstGeom>
        </p:spPr>
        <p:txBody>
          <a:bodyPr spcFirstLastPara="1" wrap="square" lIns="91425" tIns="91425" rIns="91425" bIns="91425" anchor="t" anchorCtr="0">
            <a:noAutofit/>
          </a:bodyPr>
          <a:lstStyle/>
          <a:p>
            <a:pPr marL="342900" indent="-342900" algn="just"/>
            <a:r>
              <a:rPr lang="en-US" sz="2000" dirty="0"/>
              <a:t>Using the principles of </a:t>
            </a:r>
            <a:r>
              <a:rPr lang="en-US" sz="2000" b="1" dirty="0"/>
              <a:t>mathematics</a:t>
            </a:r>
            <a:r>
              <a:rPr lang="en-US" sz="2000" dirty="0"/>
              <a:t> and </a:t>
            </a:r>
            <a:r>
              <a:rPr lang="en-US" sz="2000" b="1" dirty="0"/>
              <a:t>computer science</a:t>
            </a:r>
            <a:r>
              <a:rPr lang="en-US" sz="2000" dirty="0"/>
              <a:t>, and </a:t>
            </a:r>
            <a:r>
              <a:rPr lang="en-US" sz="2000" b="1" dirty="0"/>
              <a:t>the practices of engineering</a:t>
            </a:r>
            <a:r>
              <a:rPr lang="en-US" sz="2000" dirty="0"/>
              <a:t>, </a:t>
            </a:r>
            <a:r>
              <a:rPr lang="en-US" sz="2000" u="sng" dirty="0"/>
              <a:t>software engineers effectively develop and maintain large-scale software systems</a:t>
            </a:r>
            <a:r>
              <a:rPr lang="en-US" sz="2000" dirty="0"/>
              <a:t> that meets customers’ needs.</a:t>
            </a:r>
          </a:p>
          <a:p>
            <a:pPr marL="342900" indent="-342900" algn="just"/>
            <a:endParaRPr lang="en-US" sz="2000" dirty="0"/>
          </a:p>
          <a:p>
            <a:pPr marL="342900" indent="-342900" algn="just"/>
            <a:r>
              <a:rPr lang="en-US" sz="2000" dirty="0"/>
              <a:t>Software Engineering students learn about software </a:t>
            </a:r>
            <a:r>
              <a:rPr lang="en-US" sz="2000" u="sng" dirty="0"/>
              <a:t>reliability and maintenance</a:t>
            </a:r>
            <a:r>
              <a:rPr lang="en-US" sz="2000" dirty="0"/>
              <a:t>, and </a:t>
            </a:r>
            <a:r>
              <a:rPr lang="en-US" sz="2000" u="sng" dirty="0"/>
              <a:t>focus more on the best techniques in writing software</a:t>
            </a:r>
            <a:r>
              <a:rPr lang="en-US" sz="2000" dirty="0"/>
              <a:t> for engineering software applications.</a:t>
            </a:r>
            <a:endParaRPr sz="2000" dirty="0"/>
          </a:p>
        </p:txBody>
      </p:sp>
    </p:spTree>
    <p:extLst>
      <p:ext uri="{BB962C8B-B14F-4D97-AF65-F5344CB8AC3E}">
        <p14:creationId xmlns:p14="http://schemas.microsoft.com/office/powerpoint/2010/main" val="3395382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673719" y="948008"/>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SOFTWARE </a:t>
            </a:r>
            <a:r>
              <a:rPr lang="en" sz="2400" dirty="0">
                <a:solidFill>
                  <a:schemeClr val="tx2"/>
                </a:solidFill>
              </a:rPr>
              <a:t>ENGINEERING</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2580174" y="3078538"/>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762288" y="1552368"/>
            <a:ext cx="6715792" cy="1540258"/>
          </a:xfrm>
          <a:prstGeom prst="rect">
            <a:avLst/>
          </a:prstGeom>
        </p:spPr>
        <p:txBody>
          <a:bodyPr spcFirstLastPara="1" wrap="square" lIns="91425" tIns="91425" rIns="91425" bIns="91425" anchor="t" anchorCtr="0">
            <a:noAutofit/>
          </a:bodyPr>
          <a:lstStyle/>
          <a:p>
            <a:pPr marL="342900" indent="-342900" algn="just"/>
            <a:r>
              <a:rPr lang="en-US" sz="2000" dirty="0"/>
              <a:t>Software engineering is the systematic application of engineering principles to the design, development, testing, and maintenance of software, aiming to </a:t>
            </a:r>
            <a:r>
              <a:rPr lang="en-US" sz="2000" u="sng" dirty="0"/>
              <a:t>create reliable, efficient, and scalable software solutions</a:t>
            </a:r>
            <a:r>
              <a:rPr lang="en-US" sz="2000" dirty="0"/>
              <a:t>.</a:t>
            </a:r>
          </a:p>
        </p:txBody>
      </p:sp>
    </p:spTree>
    <p:extLst>
      <p:ext uri="{BB962C8B-B14F-4D97-AF65-F5344CB8AC3E}">
        <p14:creationId xmlns:p14="http://schemas.microsoft.com/office/powerpoint/2010/main" val="104921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36"/>
          <p:cNvSpPr txBox="1">
            <a:spLocks noGrp="1"/>
          </p:cNvSpPr>
          <p:nvPr>
            <p:ph type="title" idx="2"/>
          </p:nvPr>
        </p:nvSpPr>
        <p:spPr>
          <a:xfrm>
            <a:off x="22794" y="363983"/>
            <a:ext cx="9433626" cy="20070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COMPUTER </a:t>
            </a:r>
            <a:r>
              <a:rPr lang="en" sz="4800" dirty="0">
                <a:solidFill>
                  <a:schemeClr val="lt2"/>
                </a:solidFill>
              </a:rPr>
              <a:t>SCIENCE</a:t>
            </a:r>
            <a:endParaRPr sz="4800" dirty="0">
              <a:solidFill>
                <a:schemeClr val="lt2"/>
              </a:solidFill>
            </a:endParaRPr>
          </a:p>
        </p:txBody>
      </p:sp>
      <p:pic>
        <p:nvPicPr>
          <p:cNvPr id="1815" name="Google Shape;1815;p36"/>
          <p:cNvPicPr preferRelativeResize="0"/>
          <p:nvPr/>
        </p:nvPicPr>
        <p:blipFill rotWithShape="1">
          <a:blip r:embed="rId3">
            <a:alphaModFix/>
          </a:blip>
          <a:srcRect l="12492" t="18400" r="12342" b="12005"/>
          <a:stretch/>
        </p:blipFill>
        <p:spPr>
          <a:xfrm>
            <a:off x="912000" y="363983"/>
            <a:ext cx="1452025" cy="1344366"/>
          </a:xfrm>
          <a:prstGeom prst="rect">
            <a:avLst/>
          </a:prstGeom>
          <a:noFill/>
          <a:ln>
            <a:noFill/>
          </a:ln>
        </p:spPr>
      </p:pic>
      <p:pic>
        <p:nvPicPr>
          <p:cNvPr id="1816" name="Google Shape;1816;p36"/>
          <p:cNvPicPr preferRelativeResize="0"/>
          <p:nvPr/>
        </p:nvPicPr>
        <p:blipFill rotWithShape="1">
          <a:blip r:embed="rId4">
            <a:alphaModFix/>
          </a:blip>
          <a:srcRect t="4915"/>
          <a:stretch/>
        </p:blipFill>
        <p:spPr>
          <a:xfrm>
            <a:off x="6898375" y="3654225"/>
            <a:ext cx="1996701" cy="1898550"/>
          </a:xfrm>
          <a:prstGeom prst="rect">
            <a:avLst/>
          </a:prstGeom>
          <a:noFill/>
          <a:ln>
            <a:noFill/>
          </a:ln>
        </p:spPr>
      </p:pic>
      <p:sp>
        <p:nvSpPr>
          <p:cNvPr id="1817" name="Google Shape;1817;p36"/>
          <p:cNvSpPr/>
          <p:nvPr/>
        </p:nvSpPr>
        <p:spPr>
          <a:xfrm>
            <a:off x="786214" y="2234194"/>
            <a:ext cx="7906785" cy="992582"/>
          </a:xfrm>
          <a:prstGeom prst="rect">
            <a:avLst/>
          </a:prstGeom>
        </p:spPr>
        <p:txBody>
          <a:bodyPr>
            <a:prstTxWarp prst="textPlain">
              <a:avLst/>
            </a:prstTxWarp>
          </a:bodyPr>
          <a:lstStyle/>
          <a:p>
            <a:pPr lvl="0" algn="ctr"/>
            <a:r>
              <a:rPr b="1" i="1" dirty="0">
                <a:ln w="9525" cap="flat" cmpd="sng">
                  <a:solidFill>
                    <a:schemeClr val="dk1"/>
                  </a:solidFill>
                  <a:prstDash val="solid"/>
                  <a:round/>
                  <a:headEnd type="none" w="sm" len="sm"/>
                  <a:tailEnd type="none" w="sm" len="sm"/>
                </a:ln>
                <a:solidFill>
                  <a:schemeClr val="accent1"/>
                </a:solidFill>
                <a:latin typeface="Zen Dots"/>
              </a:rPr>
              <a:t>AS A DISCIPLINE</a:t>
            </a:r>
          </a:p>
        </p:txBody>
      </p:sp>
      <p:sp>
        <p:nvSpPr>
          <p:cNvPr id="1818" name="Google Shape;1818;p36"/>
          <p:cNvSpPr/>
          <p:nvPr/>
        </p:nvSpPr>
        <p:spPr>
          <a:xfrm>
            <a:off x="97476" y="2039575"/>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36"/>
          <p:cNvGrpSpPr/>
          <p:nvPr/>
        </p:nvGrpSpPr>
        <p:grpSpPr>
          <a:xfrm rot="8993877" flipH="1">
            <a:off x="-987316" y="2263821"/>
            <a:ext cx="3213651" cy="3261884"/>
            <a:chOff x="7374951" y="493051"/>
            <a:chExt cx="1769049" cy="1795600"/>
          </a:xfrm>
        </p:grpSpPr>
        <p:pic>
          <p:nvPicPr>
            <p:cNvPr id="1821" name="Google Shape;1821;p36"/>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822" name="Google Shape;1822;p36"/>
            <p:cNvGrpSpPr/>
            <p:nvPr/>
          </p:nvGrpSpPr>
          <p:grpSpPr>
            <a:xfrm>
              <a:off x="8164220" y="1199575"/>
              <a:ext cx="615289" cy="284475"/>
              <a:chOff x="1791515" y="444625"/>
              <a:chExt cx="963345" cy="284475"/>
            </a:xfrm>
          </p:grpSpPr>
          <p:sp>
            <p:nvSpPr>
              <p:cNvPr id="1823" name="Google Shape;1823;p36"/>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24" name="Google Shape;1824;p36"/>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25" name="Google Shape;1825;p36"/>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26" name="Google Shape;1826;p36"/>
          <p:cNvPicPr preferRelativeResize="0"/>
          <p:nvPr/>
        </p:nvPicPr>
        <p:blipFill rotWithShape="1">
          <a:blip r:embed="rId5">
            <a:alphaModFix/>
          </a:blip>
          <a:srcRect t="6061" b="8687"/>
          <a:stretch/>
        </p:blipFill>
        <p:spPr>
          <a:xfrm rot="7617556">
            <a:off x="6865587" y="163128"/>
            <a:ext cx="1525128" cy="1374417"/>
          </a:xfrm>
          <a:prstGeom prst="rect">
            <a:avLst/>
          </a:prstGeom>
          <a:noFill/>
          <a:ln>
            <a:noFill/>
          </a:ln>
          <a:effectLst>
            <a:outerShdw blurRad="142875" dist="76200" dir="5400000" algn="bl" rotWithShape="0">
              <a:srgbClr val="0E6790">
                <a:alpha val="82000"/>
              </a:srgbClr>
            </a:outerShdw>
          </a:effectLst>
        </p:spPr>
      </p:pic>
      <p:sp>
        <p:nvSpPr>
          <p:cNvPr id="2" name="Google Shape;1818;p36">
            <a:extLst>
              <a:ext uri="{FF2B5EF4-FFF2-40B4-BE49-F238E27FC236}">
                <a16:creationId xmlns:a16="http://schemas.microsoft.com/office/drawing/2014/main" id="{E925DCB8-C534-41BF-CB50-9F68787553BA}"/>
              </a:ext>
            </a:extLst>
          </p:cNvPr>
          <p:cNvSpPr/>
          <p:nvPr/>
        </p:nvSpPr>
        <p:spPr>
          <a:xfrm>
            <a:off x="410040" y="2391611"/>
            <a:ext cx="298085" cy="298085"/>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818;p36">
            <a:extLst>
              <a:ext uri="{FF2B5EF4-FFF2-40B4-BE49-F238E27FC236}">
                <a16:creationId xmlns:a16="http://schemas.microsoft.com/office/drawing/2014/main" id="{B9371425-DD0B-4B6C-4CB9-548AD96FDA9F}"/>
              </a:ext>
            </a:extLst>
          </p:cNvPr>
          <p:cNvSpPr/>
          <p:nvPr/>
        </p:nvSpPr>
        <p:spPr>
          <a:xfrm>
            <a:off x="8479549" y="949854"/>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18;p36">
            <a:extLst>
              <a:ext uri="{FF2B5EF4-FFF2-40B4-BE49-F238E27FC236}">
                <a16:creationId xmlns:a16="http://schemas.microsoft.com/office/drawing/2014/main" id="{C294FDEC-A12D-F8E5-7C3B-01BE04E1202A}"/>
              </a:ext>
            </a:extLst>
          </p:cNvPr>
          <p:cNvSpPr/>
          <p:nvPr/>
        </p:nvSpPr>
        <p:spPr>
          <a:xfrm>
            <a:off x="8792113" y="1301890"/>
            <a:ext cx="298085" cy="298085"/>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pic>
        <p:nvPicPr>
          <p:cNvPr id="1839" name="Google Shape;1839;p37"/>
          <p:cNvPicPr preferRelativeResize="0"/>
          <p:nvPr/>
        </p:nvPicPr>
        <p:blipFill rotWithShape="1">
          <a:blip r:embed="rId3">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4">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5">
            <a:alphaModFix/>
          </a:blip>
          <a:stretch>
            <a:fillRect/>
          </a:stretch>
        </p:blipFill>
        <p:spPr>
          <a:xfrm>
            <a:off x="2580174" y="3078538"/>
            <a:ext cx="561101" cy="561101"/>
          </a:xfrm>
          <a:prstGeom prst="rect">
            <a:avLst/>
          </a:prstGeom>
          <a:noFill/>
          <a:ln>
            <a:noFill/>
          </a:ln>
        </p:spPr>
      </p:pic>
      <p:pic>
        <p:nvPicPr>
          <p:cNvPr id="2" name="Picture 1">
            <a:extLst>
              <a:ext uri="{FF2B5EF4-FFF2-40B4-BE49-F238E27FC236}">
                <a16:creationId xmlns:a16="http://schemas.microsoft.com/office/drawing/2014/main" id="{A8DAC507-9515-2F53-6BA9-4345FEFC4E03}"/>
              </a:ext>
            </a:extLst>
          </p:cNvPr>
          <p:cNvPicPr>
            <a:picLocks noChangeAspect="1"/>
          </p:cNvPicPr>
          <p:nvPr/>
        </p:nvPicPr>
        <p:blipFill>
          <a:blip r:embed="rId6"/>
          <a:stretch>
            <a:fillRect/>
          </a:stretch>
        </p:blipFill>
        <p:spPr>
          <a:xfrm>
            <a:off x="924172" y="486726"/>
            <a:ext cx="7119002" cy="3991535"/>
          </a:xfrm>
          <a:prstGeom prst="rect">
            <a:avLst/>
          </a:prstGeom>
        </p:spPr>
      </p:pic>
      <p:sp>
        <p:nvSpPr>
          <p:cNvPr id="9" name="TextBox 8">
            <a:extLst>
              <a:ext uri="{FF2B5EF4-FFF2-40B4-BE49-F238E27FC236}">
                <a16:creationId xmlns:a16="http://schemas.microsoft.com/office/drawing/2014/main" id="{287E1ABF-A2CD-596F-E56E-EE4D8746D4FB}"/>
              </a:ext>
            </a:extLst>
          </p:cNvPr>
          <p:cNvSpPr txBox="1"/>
          <p:nvPr/>
        </p:nvSpPr>
        <p:spPr>
          <a:xfrm>
            <a:off x="2234304" y="4577776"/>
            <a:ext cx="7609350" cy="230832"/>
          </a:xfrm>
          <a:prstGeom prst="rect">
            <a:avLst/>
          </a:prstGeom>
          <a:noFill/>
        </p:spPr>
        <p:txBody>
          <a:bodyPr wrap="square" rtlCol="0">
            <a:spAutoFit/>
          </a:bodyPr>
          <a:lstStyle/>
          <a:p>
            <a:r>
              <a:rPr lang="en-US" sz="900" dirty="0"/>
              <a:t>Source: Computing Disciplines: A Quick Guide for Prospective Students and Career Advisors (Connolly, Miller, </a:t>
            </a:r>
            <a:r>
              <a:rPr lang="en-US" sz="900" dirty="0" err="1"/>
              <a:t>Uzuka</a:t>
            </a:r>
            <a:r>
              <a:rPr lang="en-US" sz="900" dirty="0"/>
              <a:t>)</a:t>
            </a:r>
          </a:p>
        </p:txBody>
      </p:sp>
      <p:grpSp>
        <p:nvGrpSpPr>
          <p:cNvPr id="10" name="Google Shape;1833;p37">
            <a:extLst>
              <a:ext uri="{FF2B5EF4-FFF2-40B4-BE49-F238E27FC236}">
                <a16:creationId xmlns:a16="http://schemas.microsoft.com/office/drawing/2014/main" id="{299CB9FC-D620-0BD0-8432-1ED84F449E46}"/>
              </a:ext>
            </a:extLst>
          </p:cNvPr>
          <p:cNvGrpSpPr/>
          <p:nvPr/>
        </p:nvGrpSpPr>
        <p:grpSpPr>
          <a:xfrm rot="18397792" flipH="1">
            <a:off x="7145306" y="-151531"/>
            <a:ext cx="2247753" cy="2281489"/>
            <a:chOff x="7374951" y="493051"/>
            <a:chExt cx="1769049" cy="1795600"/>
          </a:xfrm>
        </p:grpSpPr>
        <p:pic>
          <p:nvPicPr>
            <p:cNvPr id="11" name="Google Shape;1834;p37">
              <a:extLst>
                <a:ext uri="{FF2B5EF4-FFF2-40B4-BE49-F238E27FC236}">
                  <a16:creationId xmlns:a16="http://schemas.microsoft.com/office/drawing/2014/main" id="{E795C370-C0B3-554B-E985-7004998F6DB2}"/>
                </a:ext>
              </a:extLst>
            </p:cNvPr>
            <p:cNvPicPr preferRelativeResize="0"/>
            <p:nvPr/>
          </p:nvPicPr>
          <p:blipFill rotWithShape="1">
            <a:blip r:embed="rId7">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2" name="Google Shape;1835;p37">
              <a:extLst>
                <a:ext uri="{FF2B5EF4-FFF2-40B4-BE49-F238E27FC236}">
                  <a16:creationId xmlns:a16="http://schemas.microsoft.com/office/drawing/2014/main" id="{EF00A054-EA02-7E15-A936-4ECA802A9042}"/>
                </a:ext>
              </a:extLst>
            </p:cNvPr>
            <p:cNvGrpSpPr/>
            <p:nvPr/>
          </p:nvGrpSpPr>
          <p:grpSpPr>
            <a:xfrm>
              <a:off x="8164220" y="1199575"/>
              <a:ext cx="615289" cy="284475"/>
              <a:chOff x="1791515" y="444625"/>
              <a:chExt cx="963345" cy="284475"/>
            </a:xfrm>
          </p:grpSpPr>
          <p:sp>
            <p:nvSpPr>
              <p:cNvPr id="13" name="Google Shape;1836;p37">
                <a:extLst>
                  <a:ext uri="{FF2B5EF4-FFF2-40B4-BE49-F238E27FC236}">
                    <a16:creationId xmlns:a16="http://schemas.microsoft.com/office/drawing/2014/main" id="{03D06784-A99E-0CF4-6034-B649CAAF8C33}"/>
                  </a:ext>
                </a:extLst>
              </p:cNvPr>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4" name="Google Shape;1837;p37">
                <a:extLst>
                  <a:ext uri="{FF2B5EF4-FFF2-40B4-BE49-F238E27FC236}">
                    <a16:creationId xmlns:a16="http://schemas.microsoft.com/office/drawing/2014/main" id="{3388DB54-49F6-A2A1-089F-D11B5B075C78}"/>
                  </a:ext>
                </a:extLst>
              </p:cNvPr>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5" name="Google Shape;1838;p37">
                <a:extLst>
                  <a:ext uri="{FF2B5EF4-FFF2-40B4-BE49-F238E27FC236}">
                    <a16:creationId xmlns:a16="http://schemas.microsoft.com/office/drawing/2014/main" id="{F7DEE6E8-58ED-91CE-E057-78F6942296CB}"/>
                  </a:ext>
                </a:extLst>
              </p:cNvPr>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spTree>
    <p:extLst>
      <p:ext uri="{BB962C8B-B14F-4D97-AF65-F5344CB8AC3E}">
        <p14:creationId xmlns:p14="http://schemas.microsoft.com/office/powerpoint/2010/main" val="934233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pic>
        <p:nvPicPr>
          <p:cNvPr id="1815" name="Google Shape;1815;p36"/>
          <p:cNvPicPr preferRelativeResize="0"/>
          <p:nvPr/>
        </p:nvPicPr>
        <p:blipFill rotWithShape="1">
          <a:blip r:embed="rId3">
            <a:alphaModFix/>
          </a:blip>
          <a:srcRect l="12492" t="18400" r="12342" b="12005"/>
          <a:stretch/>
        </p:blipFill>
        <p:spPr>
          <a:xfrm>
            <a:off x="912000" y="363983"/>
            <a:ext cx="1452025" cy="1344366"/>
          </a:xfrm>
          <a:prstGeom prst="rect">
            <a:avLst/>
          </a:prstGeom>
          <a:noFill/>
          <a:ln>
            <a:noFill/>
          </a:ln>
        </p:spPr>
      </p:pic>
      <p:pic>
        <p:nvPicPr>
          <p:cNvPr id="1816" name="Google Shape;1816;p36"/>
          <p:cNvPicPr preferRelativeResize="0"/>
          <p:nvPr/>
        </p:nvPicPr>
        <p:blipFill rotWithShape="1">
          <a:blip r:embed="rId4">
            <a:alphaModFix/>
          </a:blip>
          <a:srcRect t="4915"/>
          <a:stretch/>
        </p:blipFill>
        <p:spPr>
          <a:xfrm>
            <a:off x="6898375" y="3654225"/>
            <a:ext cx="1996701" cy="1898550"/>
          </a:xfrm>
          <a:prstGeom prst="rect">
            <a:avLst/>
          </a:prstGeom>
          <a:noFill/>
          <a:ln>
            <a:noFill/>
          </a:ln>
        </p:spPr>
      </p:pic>
      <p:sp>
        <p:nvSpPr>
          <p:cNvPr id="1818" name="Google Shape;1818;p36"/>
          <p:cNvSpPr/>
          <p:nvPr/>
        </p:nvSpPr>
        <p:spPr>
          <a:xfrm>
            <a:off x="97476" y="2039575"/>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36"/>
          <p:cNvGrpSpPr/>
          <p:nvPr/>
        </p:nvGrpSpPr>
        <p:grpSpPr>
          <a:xfrm rot="8993877" flipH="1">
            <a:off x="-987316" y="2263821"/>
            <a:ext cx="3213651" cy="3261884"/>
            <a:chOff x="7374951" y="493051"/>
            <a:chExt cx="1769049" cy="1795600"/>
          </a:xfrm>
        </p:grpSpPr>
        <p:pic>
          <p:nvPicPr>
            <p:cNvPr id="1821" name="Google Shape;1821;p36"/>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822" name="Google Shape;1822;p36"/>
            <p:cNvGrpSpPr/>
            <p:nvPr/>
          </p:nvGrpSpPr>
          <p:grpSpPr>
            <a:xfrm>
              <a:off x="8164220" y="1199575"/>
              <a:ext cx="615289" cy="284475"/>
              <a:chOff x="1791515" y="444625"/>
              <a:chExt cx="963345" cy="284475"/>
            </a:xfrm>
          </p:grpSpPr>
          <p:sp>
            <p:nvSpPr>
              <p:cNvPr id="1823" name="Google Shape;1823;p36"/>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24" name="Google Shape;1824;p36"/>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25" name="Google Shape;1825;p36"/>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26" name="Google Shape;1826;p36"/>
          <p:cNvPicPr preferRelativeResize="0"/>
          <p:nvPr/>
        </p:nvPicPr>
        <p:blipFill rotWithShape="1">
          <a:blip r:embed="rId5">
            <a:alphaModFix/>
          </a:blip>
          <a:srcRect t="6061" b="8687"/>
          <a:stretch/>
        </p:blipFill>
        <p:spPr>
          <a:xfrm rot="7617556">
            <a:off x="6865587" y="163128"/>
            <a:ext cx="1525128" cy="1374417"/>
          </a:xfrm>
          <a:prstGeom prst="rect">
            <a:avLst/>
          </a:prstGeom>
          <a:noFill/>
          <a:ln>
            <a:noFill/>
          </a:ln>
          <a:effectLst>
            <a:outerShdw blurRad="142875" dist="76200" dir="5400000" algn="bl" rotWithShape="0">
              <a:srgbClr val="0E6790">
                <a:alpha val="82000"/>
              </a:srgbClr>
            </a:outerShdw>
          </a:effectLst>
        </p:spPr>
      </p:pic>
      <p:sp>
        <p:nvSpPr>
          <p:cNvPr id="2" name="Google Shape;1818;p36">
            <a:extLst>
              <a:ext uri="{FF2B5EF4-FFF2-40B4-BE49-F238E27FC236}">
                <a16:creationId xmlns:a16="http://schemas.microsoft.com/office/drawing/2014/main" id="{E925DCB8-C534-41BF-CB50-9F68787553BA}"/>
              </a:ext>
            </a:extLst>
          </p:cNvPr>
          <p:cNvSpPr/>
          <p:nvPr/>
        </p:nvSpPr>
        <p:spPr>
          <a:xfrm>
            <a:off x="410040" y="2391611"/>
            <a:ext cx="298085" cy="298085"/>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818;p36">
            <a:extLst>
              <a:ext uri="{FF2B5EF4-FFF2-40B4-BE49-F238E27FC236}">
                <a16:creationId xmlns:a16="http://schemas.microsoft.com/office/drawing/2014/main" id="{B9371425-DD0B-4B6C-4CB9-548AD96FDA9F}"/>
              </a:ext>
            </a:extLst>
          </p:cNvPr>
          <p:cNvSpPr/>
          <p:nvPr/>
        </p:nvSpPr>
        <p:spPr>
          <a:xfrm>
            <a:off x="8479549" y="949854"/>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18;p36">
            <a:extLst>
              <a:ext uri="{FF2B5EF4-FFF2-40B4-BE49-F238E27FC236}">
                <a16:creationId xmlns:a16="http://schemas.microsoft.com/office/drawing/2014/main" id="{C294FDEC-A12D-F8E5-7C3B-01BE04E1202A}"/>
              </a:ext>
            </a:extLst>
          </p:cNvPr>
          <p:cNvSpPr/>
          <p:nvPr/>
        </p:nvSpPr>
        <p:spPr>
          <a:xfrm>
            <a:off x="8792113" y="1301890"/>
            <a:ext cx="298085" cy="298085"/>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661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7"/>
        <p:cNvGrpSpPr/>
        <p:nvPr/>
      </p:nvGrpSpPr>
      <p:grpSpPr>
        <a:xfrm>
          <a:off x="0" y="0"/>
          <a:ext cx="0" cy="0"/>
          <a:chOff x="0" y="0"/>
          <a:chExt cx="0" cy="0"/>
        </a:xfrm>
      </p:grpSpPr>
      <p:sp>
        <p:nvSpPr>
          <p:cNvPr id="2678" name="Google Shape;2678;p62"/>
          <p:cNvSpPr txBox="1">
            <a:spLocks noGrp="1"/>
          </p:cNvSpPr>
          <p:nvPr>
            <p:ph type="subTitle" idx="1"/>
          </p:nvPr>
        </p:nvSpPr>
        <p:spPr>
          <a:xfrm>
            <a:off x="2847568" y="1179876"/>
            <a:ext cx="6148650" cy="318755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200" dirty="0"/>
              <a:t>        The world of Computer Science (CS) has become one of the most thrilling disciplines of our time. Despite being relatively new compared to other established fields and its immense potential to change our future. CS has 5 computing disciplines and majors: computer engineering, computer science, information technology, information systems, and software engineering. Although these programs share a lot in common, each has different roles and purposes within the field. Being well-versed in the differences is an important aspect of appreciating their unique contributions not only to this field but how it can rapidly change the future.</a:t>
            </a:r>
          </a:p>
          <a:p>
            <a:pPr marL="0" lvl="0" indent="0" algn="just" rtl="0">
              <a:spcBef>
                <a:spcPts val="0"/>
              </a:spcBef>
              <a:spcAft>
                <a:spcPts val="0"/>
              </a:spcAft>
              <a:buClr>
                <a:schemeClr val="dk1"/>
              </a:buClr>
              <a:buSzPts val="1100"/>
              <a:buFont typeface="Arial"/>
              <a:buNone/>
            </a:pPr>
            <a:endParaRPr lang="en-US" sz="1200" dirty="0"/>
          </a:p>
          <a:p>
            <a:pPr marL="0" lvl="0" indent="0" algn="just" rtl="0">
              <a:spcBef>
                <a:spcPts val="0"/>
              </a:spcBef>
              <a:spcAft>
                <a:spcPts val="0"/>
              </a:spcAft>
              <a:buClr>
                <a:schemeClr val="dk1"/>
              </a:buClr>
              <a:buSzPts val="1100"/>
              <a:buFont typeface="Arial"/>
              <a:buNone/>
            </a:pPr>
            <a:r>
              <a:rPr lang="en-US" sz="1200" dirty="0"/>
              <a:t>        Computer Engineering emphasizes more on the connection between hardware and software. The emphasis and concern lies with the design and construction of computers and embedded systems. This is a theory-driven practice that incorporates traditional engineering and mathematics. On the other hand, Computer Science, being the most popular on the list, aims to develop a strong foundation based on mathematics and algorithms. This program spans the range from theories through programming to cutting-edge development of computing solutions.</a:t>
            </a:r>
          </a:p>
        </p:txBody>
      </p:sp>
      <p:sp>
        <p:nvSpPr>
          <p:cNvPr id="2679" name="Google Shape;2679;p62"/>
          <p:cNvSpPr txBox="1">
            <a:spLocks noGrp="1"/>
          </p:cNvSpPr>
          <p:nvPr>
            <p:ph type="title"/>
          </p:nvPr>
        </p:nvSpPr>
        <p:spPr>
          <a:xfrm>
            <a:off x="2715372" y="578533"/>
            <a:ext cx="6353213" cy="8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REACTION/</a:t>
            </a:r>
            <a:r>
              <a:rPr lang="en" dirty="0">
                <a:solidFill>
                  <a:schemeClr val="tx2"/>
                </a:solidFill>
              </a:rPr>
              <a:t>ANALYSIS</a:t>
            </a:r>
            <a:endParaRPr dirty="0">
              <a:solidFill>
                <a:schemeClr val="tx2"/>
              </a:solidFill>
            </a:endParaRPr>
          </a:p>
        </p:txBody>
      </p:sp>
      <p:pic>
        <p:nvPicPr>
          <p:cNvPr id="2681" name="Google Shape;2681;p62"/>
          <p:cNvPicPr preferRelativeResize="0"/>
          <p:nvPr/>
        </p:nvPicPr>
        <p:blipFill rotWithShape="1">
          <a:blip r:embed="rId3">
            <a:alphaModFix/>
          </a:blip>
          <a:srcRect l="12492" t="18400" r="12342" b="12005"/>
          <a:stretch/>
        </p:blipFill>
        <p:spPr>
          <a:xfrm flipH="1">
            <a:off x="3137516" y="-956987"/>
            <a:ext cx="1587500" cy="1469801"/>
          </a:xfrm>
          <a:prstGeom prst="rect">
            <a:avLst/>
          </a:prstGeom>
          <a:noFill/>
          <a:ln>
            <a:noFill/>
          </a:ln>
        </p:spPr>
      </p:pic>
      <p:grpSp>
        <p:nvGrpSpPr>
          <p:cNvPr id="2682" name="Google Shape;2682;p62"/>
          <p:cNvGrpSpPr/>
          <p:nvPr/>
        </p:nvGrpSpPr>
        <p:grpSpPr>
          <a:xfrm flipH="1">
            <a:off x="2214219" y="4409685"/>
            <a:ext cx="1235670" cy="1050349"/>
            <a:chOff x="7598377" y="3330050"/>
            <a:chExt cx="1235670" cy="1050349"/>
          </a:xfrm>
        </p:grpSpPr>
        <p:pic>
          <p:nvPicPr>
            <p:cNvPr id="2683" name="Google Shape;2683;p62"/>
            <p:cNvPicPr preferRelativeResize="0"/>
            <p:nvPr/>
          </p:nvPicPr>
          <p:blipFill rotWithShape="1">
            <a:blip r:embed="rId4">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2684" name="Google Shape;2684;p62"/>
            <p:cNvGrpSpPr/>
            <p:nvPr/>
          </p:nvGrpSpPr>
          <p:grpSpPr>
            <a:xfrm>
              <a:off x="7598377" y="3676569"/>
              <a:ext cx="1235670" cy="445305"/>
              <a:chOff x="2011449" y="446025"/>
              <a:chExt cx="785500" cy="283075"/>
            </a:xfrm>
          </p:grpSpPr>
          <p:sp>
            <p:nvSpPr>
              <p:cNvPr id="2685" name="Google Shape;2685;p62"/>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686" name="Google Shape;2686;p62"/>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687" name="Google Shape;2687;p62"/>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sp>
        <p:nvSpPr>
          <p:cNvPr id="2688" name="Google Shape;2688;p62"/>
          <p:cNvSpPr/>
          <p:nvPr/>
        </p:nvSpPr>
        <p:spPr>
          <a:xfrm>
            <a:off x="2904823" y="61306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8472520" y="61306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0" name="Google Shape;2690;p62"/>
          <p:cNvPicPr preferRelativeResize="0"/>
          <p:nvPr/>
        </p:nvPicPr>
        <p:blipFill rotWithShape="1">
          <a:blip r:embed="rId5">
            <a:alphaModFix/>
          </a:blip>
          <a:srcRect t="6061" b="8687"/>
          <a:stretch/>
        </p:blipFill>
        <p:spPr>
          <a:xfrm rot="1658900">
            <a:off x="-476948" y="326972"/>
            <a:ext cx="1435321" cy="1293483"/>
          </a:xfrm>
          <a:prstGeom prst="rect">
            <a:avLst/>
          </a:prstGeom>
          <a:noFill/>
          <a:ln>
            <a:noFill/>
          </a:ln>
          <a:effectLst>
            <a:outerShdw blurRad="142875" dist="76200" dir="5400000" algn="bl" rotWithShape="0">
              <a:srgbClr val="0E6790">
                <a:alpha val="82000"/>
              </a:srgbClr>
            </a:outerShdw>
          </a:effectLst>
        </p:spPr>
      </p:pic>
      <p:pic>
        <p:nvPicPr>
          <p:cNvPr id="2" name="Picture 1">
            <a:extLst>
              <a:ext uri="{FF2B5EF4-FFF2-40B4-BE49-F238E27FC236}">
                <a16:creationId xmlns:a16="http://schemas.microsoft.com/office/drawing/2014/main" id="{7E5447B2-BD0A-5B42-7720-16878A709D75}"/>
              </a:ext>
            </a:extLst>
          </p:cNvPr>
          <p:cNvPicPr>
            <a:picLocks noChangeAspect="1"/>
          </p:cNvPicPr>
          <p:nvPr/>
        </p:nvPicPr>
        <p:blipFill>
          <a:blip r:embed="rId6"/>
          <a:stretch>
            <a:fillRect/>
          </a:stretch>
        </p:blipFill>
        <p:spPr>
          <a:xfrm>
            <a:off x="373482" y="1217551"/>
            <a:ext cx="2164197" cy="1217361"/>
          </a:xfrm>
          <a:prstGeom prst="rect">
            <a:avLst/>
          </a:prstGeom>
          <a:ln w="76200">
            <a:solidFill>
              <a:schemeClr val="bg2"/>
            </a:solidFill>
          </a:ln>
        </p:spPr>
      </p:pic>
      <p:pic>
        <p:nvPicPr>
          <p:cNvPr id="4" name="Picture 3">
            <a:extLst>
              <a:ext uri="{FF2B5EF4-FFF2-40B4-BE49-F238E27FC236}">
                <a16:creationId xmlns:a16="http://schemas.microsoft.com/office/drawing/2014/main" id="{B97A9242-E419-F08F-64B9-C4B122851561}"/>
              </a:ext>
            </a:extLst>
          </p:cNvPr>
          <p:cNvPicPr>
            <a:picLocks noChangeAspect="1"/>
          </p:cNvPicPr>
          <p:nvPr/>
        </p:nvPicPr>
        <p:blipFill>
          <a:blip r:embed="rId7"/>
          <a:stretch>
            <a:fillRect/>
          </a:stretch>
        </p:blipFill>
        <p:spPr>
          <a:xfrm>
            <a:off x="231169" y="2949477"/>
            <a:ext cx="2103580" cy="1183264"/>
          </a:xfrm>
          <a:prstGeom prst="rect">
            <a:avLst/>
          </a:prstGeom>
          <a:ln w="76200">
            <a:solidFill>
              <a:schemeClr val="tx1"/>
            </a:solidFill>
          </a:ln>
        </p:spPr>
      </p:pic>
      <p:pic>
        <p:nvPicPr>
          <p:cNvPr id="5" name="Picture 4">
            <a:extLst>
              <a:ext uri="{FF2B5EF4-FFF2-40B4-BE49-F238E27FC236}">
                <a16:creationId xmlns:a16="http://schemas.microsoft.com/office/drawing/2014/main" id="{B0F7512C-36D3-F9D9-4A0A-ED2D93F8D0A3}"/>
              </a:ext>
            </a:extLst>
          </p:cNvPr>
          <p:cNvPicPr>
            <a:picLocks noChangeAspect="1"/>
          </p:cNvPicPr>
          <p:nvPr/>
        </p:nvPicPr>
        <p:blipFill>
          <a:blip r:embed="rId8"/>
          <a:stretch>
            <a:fillRect/>
          </a:stretch>
        </p:blipFill>
        <p:spPr>
          <a:xfrm>
            <a:off x="881436" y="2165638"/>
            <a:ext cx="1754124" cy="986695"/>
          </a:xfrm>
          <a:prstGeom prst="rect">
            <a:avLst/>
          </a:prstGeom>
          <a:ln w="76200">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7"/>
        <p:cNvGrpSpPr/>
        <p:nvPr/>
      </p:nvGrpSpPr>
      <p:grpSpPr>
        <a:xfrm>
          <a:off x="0" y="0"/>
          <a:ext cx="0" cy="0"/>
          <a:chOff x="0" y="0"/>
          <a:chExt cx="0" cy="0"/>
        </a:xfrm>
      </p:grpSpPr>
      <p:sp>
        <p:nvSpPr>
          <p:cNvPr id="2678" name="Google Shape;2678;p62"/>
          <p:cNvSpPr txBox="1">
            <a:spLocks noGrp="1"/>
          </p:cNvSpPr>
          <p:nvPr>
            <p:ph type="subTitle" idx="1"/>
          </p:nvPr>
        </p:nvSpPr>
        <p:spPr>
          <a:xfrm>
            <a:off x="2847568" y="1179876"/>
            <a:ext cx="6148650" cy="318755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200" dirty="0"/>
              <a:t>     Information Technology aims to aid students with experience in providing customer service which focuses on software and hardware. IT professionals possess both knowledge and practicality, hands-on expertise to take care of both an organization’s technological infrastructure and the people who use it. While Information Systems specializes in integrating computing knowledge and expertise with business processes. These two computing disciplines, are a more specified discipline, in the context of real-world applications where students are prepared to meet the technological needs of businesses and organizations of the real world.</a:t>
            </a:r>
          </a:p>
          <a:p>
            <a:pPr marL="0" lvl="0" indent="0" algn="just" rtl="0">
              <a:spcBef>
                <a:spcPts val="0"/>
              </a:spcBef>
              <a:spcAft>
                <a:spcPts val="0"/>
              </a:spcAft>
              <a:buClr>
                <a:schemeClr val="dk1"/>
              </a:buClr>
              <a:buSzPts val="1100"/>
              <a:buFont typeface="Arial"/>
              <a:buNone/>
            </a:pPr>
            <a:endParaRPr lang="en-US" sz="1200" dirty="0"/>
          </a:p>
          <a:p>
            <a:pPr marL="0" lvl="0" indent="0" algn="just" rtl="0">
              <a:spcBef>
                <a:spcPts val="0"/>
              </a:spcBef>
              <a:spcAft>
                <a:spcPts val="0"/>
              </a:spcAft>
              <a:buClr>
                <a:schemeClr val="dk1"/>
              </a:buClr>
              <a:buSzPts val="1100"/>
              <a:buFont typeface="Arial"/>
              <a:buNone/>
            </a:pPr>
            <a:r>
              <a:rPr lang="en-US" sz="1200" dirty="0"/>
              <a:t>     Software Engineering emphasizes the application of mathematics, computer science, and the practices of engineering. Software engineers effectively develop and maintain large-scale software systems that meet customers' needs. Software Engineering students learn about software reliability and maintenance and focus more on the best techniques in writing software for engineering software applications</a:t>
            </a:r>
          </a:p>
        </p:txBody>
      </p:sp>
      <p:sp>
        <p:nvSpPr>
          <p:cNvPr id="2679" name="Google Shape;2679;p62"/>
          <p:cNvSpPr txBox="1">
            <a:spLocks noGrp="1"/>
          </p:cNvSpPr>
          <p:nvPr>
            <p:ph type="title"/>
          </p:nvPr>
        </p:nvSpPr>
        <p:spPr>
          <a:xfrm>
            <a:off x="2715372" y="578533"/>
            <a:ext cx="6353213" cy="8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REACTION/</a:t>
            </a:r>
            <a:r>
              <a:rPr lang="en" dirty="0">
                <a:solidFill>
                  <a:schemeClr val="tx2"/>
                </a:solidFill>
              </a:rPr>
              <a:t>ANALYSIS</a:t>
            </a:r>
            <a:endParaRPr dirty="0">
              <a:solidFill>
                <a:schemeClr val="tx2"/>
              </a:solidFill>
            </a:endParaRPr>
          </a:p>
        </p:txBody>
      </p:sp>
      <p:pic>
        <p:nvPicPr>
          <p:cNvPr id="2681" name="Google Shape;2681;p62"/>
          <p:cNvPicPr preferRelativeResize="0"/>
          <p:nvPr/>
        </p:nvPicPr>
        <p:blipFill rotWithShape="1">
          <a:blip r:embed="rId3">
            <a:alphaModFix/>
          </a:blip>
          <a:srcRect l="12492" t="18400" r="12342" b="12005"/>
          <a:stretch/>
        </p:blipFill>
        <p:spPr>
          <a:xfrm flipH="1">
            <a:off x="3137516" y="-956987"/>
            <a:ext cx="1587500" cy="1469801"/>
          </a:xfrm>
          <a:prstGeom prst="rect">
            <a:avLst/>
          </a:prstGeom>
          <a:noFill/>
          <a:ln>
            <a:noFill/>
          </a:ln>
        </p:spPr>
      </p:pic>
      <p:grpSp>
        <p:nvGrpSpPr>
          <p:cNvPr id="2682" name="Google Shape;2682;p62"/>
          <p:cNvGrpSpPr/>
          <p:nvPr/>
        </p:nvGrpSpPr>
        <p:grpSpPr>
          <a:xfrm flipH="1">
            <a:off x="2214219" y="4409685"/>
            <a:ext cx="1235670" cy="1050349"/>
            <a:chOff x="7598377" y="3330050"/>
            <a:chExt cx="1235670" cy="1050349"/>
          </a:xfrm>
        </p:grpSpPr>
        <p:pic>
          <p:nvPicPr>
            <p:cNvPr id="2683" name="Google Shape;2683;p62"/>
            <p:cNvPicPr preferRelativeResize="0"/>
            <p:nvPr/>
          </p:nvPicPr>
          <p:blipFill rotWithShape="1">
            <a:blip r:embed="rId4">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2684" name="Google Shape;2684;p62"/>
            <p:cNvGrpSpPr/>
            <p:nvPr/>
          </p:nvGrpSpPr>
          <p:grpSpPr>
            <a:xfrm>
              <a:off x="7598377" y="3676569"/>
              <a:ext cx="1235670" cy="445305"/>
              <a:chOff x="2011449" y="446025"/>
              <a:chExt cx="785500" cy="283075"/>
            </a:xfrm>
          </p:grpSpPr>
          <p:sp>
            <p:nvSpPr>
              <p:cNvPr id="2685" name="Google Shape;2685;p62"/>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686" name="Google Shape;2686;p62"/>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687" name="Google Shape;2687;p62"/>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sp>
        <p:nvSpPr>
          <p:cNvPr id="2688" name="Google Shape;2688;p62"/>
          <p:cNvSpPr/>
          <p:nvPr/>
        </p:nvSpPr>
        <p:spPr>
          <a:xfrm>
            <a:off x="2904823" y="61306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8472520" y="61306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0" name="Google Shape;2690;p62"/>
          <p:cNvPicPr preferRelativeResize="0"/>
          <p:nvPr/>
        </p:nvPicPr>
        <p:blipFill rotWithShape="1">
          <a:blip r:embed="rId5">
            <a:alphaModFix/>
          </a:blip>
          <a:srcRect t="6061" b="8687"/>
          <a:stretch/>
        </p:blipFill>
        <p:spPr>
          <a:xfrm rot="1658900">
            <a:off x="-476948" y="326972"/>
            <a:ext cx="1435321" cy="1293483"/>
          </a:xfrm>
          <a:prstGeom prst="rect">
            <a:avLst/>
          </a:prstGeom>
          <a:noFill/>
          <a:ln>
            <a:noFill/>
          </a:ln>
          <a:effectLst>
            <a:outerShdw blurRad="142875" dist="76200" dir="5400000" algn="bl" rotWithShape="0">
              <a:srgbClr val="0E6790">
                <a:alpha val="82000"/>
              </a:srgbClr>
            </a:outerShdw>
          </a:effectLst>
        </p:spPr>
      </p:pic>
      <p:pic>
        <p:nvPicPr>
          <p:cNvPr id="2" name="Picture 1">
            <a:extLst>
              <a:ext uri="{FF2B5EF4-FFF2-40B4-BE49-F238E27FC236}">
                <a16:creationId xmlns:a16="http://schemas.microsoft.com/office/drawing/2014/main" id="{7E5447B2-BD0A-5B42-7720-16878A709D75}"/>
              </a:ext>
            </a:extLst>
          </p:cNvPr>
          <p:cNvPicPr>
            <a:picLocks noChangeAspect="1"/>
          </p:cNvPicPr>
          <p:nvPr/>
        </p:nvPicPr>
        <p:blipFill>
          <a:blip r:embed="rId6"/>
          <a:stretch>
            <a:fillRect/>
          </a:stretch>
        </p:blipFill>
        <p:spPr>
          <a:xfrm>
            <a:off x="373482" y="1217551"/>
            <a:ext cx="2164197" cy="1217361"/>
          </a:xfrm>
          <a:prstGeom prst="rect">
            <a:avLst/>
          </a:prstGeom>
          <a:ln w="76200">
            <a:solidFill>
              <a:schemeClr val="bg2"/>
            </a:solidFill>
          </a:ln>
        </p:spPr>
      </p:pic>
      <p:pic>
        <p:nvPicPr>
          <p:cNvPr id="4" name="Picture 3">
            <a:extLst>
              <a:ext uri="{FF2B5EF4-FFF2-40B4-BE49-F238E27FC236}">
                <a16:creationId xmlns:a16="http://schemas.microsoft.com/office/drawing/2014/main" id="{B97A9242-E419-F08F-64B9-C4B122851561}"/>
              </a:ext>
            </a:extLst>
          </p:cNvPr>
          <p:cNvPicPr>
            <a:picLocks noChangeAspect="1"/>
          </p:cNvPicPr>
          <p:nvPr/>
        </p:nvPicPr>
        <p:blipFill>
          <a:blip r:embed="rId7"/>
          <a:stretch>
            <a:fillRect/>
          </a:stretch>
        </p:blipFill>
        <p:spPr>
          <a:xfrm>
            <a:off x="231169" y="2949477"/>
            <a:ext cx="2103580" cy="1183264"/>
          </a:xfrm>
          <a:prstGeom prst="rect">
            <a:avLst/>
          </a:prstGeom>
          <a:ln w="76200">
            <a:solidFill>
              <a:schemeClr val="tx1"/>
            </a:solidFill>
          </a:ln>
        </p:spPr>
      </p:pic>
      <p:pic>
        <p:nvPicPr>
          <p:cNvPr id="5" name="Picture 4">
            <a:extLst>
              <a:ext uri="{FF2B5EF4-FFF2-40B4-BE49-F238E27FC236}">
                <a16:creationId xmlns:a16="http://schemas.microsoft.com/office/drawing/2014/main" id="{B0F7512C-36D3-F9D9-4A0A-ED2D93F8D0A3}"/>
              </a:ext>
            </a:extLst>
          </p:cNvPr>
          <p:cNvPicPr>
            <a:picLocks noChangeAspect="1"/>
          </p:cNvPicPr>
          <p:nvPr/>
        </p:nvPicPr>
        <p:blipFill>
          <a:blip r:embed="rId8"/>
          <a:stretch>
            <a:fillRect/>
          </a:stretch>
        </p:blipFill>
        <p:spPr>
          <a:xfrm>
            <a:off x="881436" y="2165638"/>
            <a:ext cx="1754124" cy="986695"/>
          </a:xfrm>
          <a:prstGeom prst="rect">
            <a:avLst/>
          </a:prstGeom>
          <a:ln w="76200">
            <a:solidFill>
              <a:schemeClr val="tx1"/>
            </a:solidFill>
          </a:ln>
        </p:spPr>
      </p:pic>
    </p:spTree>
    <p:extLst>
      <p:ext uri="{BB962C8B-B14F-4D97-AF65-F5344CB8AC3E}">
        <p14:creationId xmlns:p14="http://schemas.microsoft.com/office/powerpoint/2010/main" val="247370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7"/>
        <p:cNvGrpSpPr/>
        <p:nvPr/>
      </p:nvGrpSpPr>
      <p:grpSpPr>
        <a:xfrm>
          <a:off x="0" y="0"/>
          <a:ext cx="0" cy="0"/>
          <a:chOff x="0" y="0"/>
          <a:chExt cx="0" cy="0"/>
        </a:xfrm>
      </p:grpSpPr>
      <p:sp>
        <p:nvSpPr>
          <p:cNvPr id="2678" name="Google Shape;2678;p62"/>
          <p:cNvSpPr txBox="1">
            <a:spLocks noGrp="1"/>
          </p:cNvSpPr>
          <p:nvPr>
            <p:ph type="subTitle" idx="1"/>
          </p:nvPr>
        </p:nvSpPr>
        <p:spPr>
          <a:xfrm>
            <a:off x="2847568" y="1179876"/>
            <a:ext cx="6148650" cy="318755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200" dirty="0"/>
              <a:t>     Crafting this portfolio has not only deepened my understanding of these diverse disciplines but has also solidified my appreciation for the unique path that I have chosen. Each program offers its own set of challenges and opportunities, but together they represent the full spectrum of possibilities within CS. This assignment has assured me of how incredible a field I am in.</a:t>
            </a:r>
          </a:p>
          <a:p>
            <a:pPr marL="0" lvl="0" indent="0" algn="just" rtl="0">
              <a:spcBef>
                <a:spcPts val="0"/>
              </a:spcBef>
              <a:spcAft>
                <a:spcPts val="0"/>
              </a:spcAft>
              <a:buClr>
                <a:schemeClr val="dk1"/>
              </a:buClr>
              <a:buSzPts val="1100"/>
              <a:buFont typeface="Arial"/>
              <a:buNone/>
            </a:pPr>
            <a:endParaRPr lang="en-US" sz="1200" dirty="0"/>
          </a:p>
          <a:p>
            <a:pPr marL="0" lvl="0" indent="0" algn="just" rtl="0">
              <a:spcBef>
                <a:spcPts val="0"/>
              </a:spcBef>
              <a:spcAft>
                <a:spcPts val="0"/>
              </a:spcAft>
              <a:buClr>
                <a:schemeClr val="dk1"/>
              </a:buClr>
              <a:buSzPts val="1100"/>
              <a:buFont typeface="Arial"/>
              <a:buNone/>
            </a:pPr>
            <a:r>
              <a:rPr lang="en-US" sz="1200" dirty="0"/>
              <a:t>     In conclusion, Computer Science as a discipline is vast and varied, with each program playing a critical role in advancing technology. The diversity within CS allows for specialization while maintaining a shared commitment to innovation and problem-solving. This reflection has been a valuable reminder of the significance of my studies and the exciting future that awaits within the world of Computer Science.</a:t>
            </a:r>
          </a:p>
        </p:txBody>
      </p:sp>
      <p:sp>
        <p:nvSpPr>
          <p:cNvPr id="2679" name="Google Shape;2679;p62"/>
          <p:cNvSpPr txBox="1">
            <a:spLocks noGrp="1"/>
          </p:cNvSpPr>
          <p:nvPr>
            <p:ph type="title"/>
          </p:nvPr>
        </p:nvSpPr>
        <p:spPr>
          <a:xfrm>
            <a:off x="2715372" y="578533"/>
            <a:ext cx="6353213" cy="8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REACTION/</a:t>
            </a:r>
            <a:r>
              <a:rPr lang="en" dirty="0">
                <a:solidFill>
                  <a:schemeClr val="tx2"/>
                </a:solidFill>
              </a:rPr>
              <a:t>ANALYSIS</a:t>
            </a:r>
            <a:endParaRPr dirty="0">
              <a:solidFill>
                <a:schemeClr val="tx2"/>
              </a:solidFill>
            </a:endParaRPr>
          </a:p>
        </p:txBody>
      </p:sp>
      <p:pic>
        <p:nvPicPr>
          <p:cNvPr id="2681" name="Google Shape;2681;p62"/>
          <p:cNvPicPr preferRelativeResize="0"/>
          <p:nvPr/>
        </p:nvPicPr>
        <p:blipFill rotWithShape="1">
          <a:blip r:embed="rId3">
            <a:alphaModFix/>
          </a:blip>
          <a:srcRect l="12492" t="18400" r="12342" b="12005"/>
          <a:stretch/>
        </p:blipFill>
        <p:spPr>
          <a:xfrm flipH="1">
            <a:off x="3137516" y="-956987"/>
            <a:ext cx="1587500" cy="1469801"/>
          </a:xfrm>
          <a:prstGeom prst="rect">
            <a:avLst/>
          </a:prstGeom>
          <a:noFill/>
          <a:ln>
            <a:noFill/>
          </a:ln>
        </p:spPr>
      </p:pic>
      <p:grpSp>
        <p:nvGrpSpPr>
          <p:cNvPr id="2682" name="Google Shape;2682;p62"/>
          <p:cNvGrpSpPr/>
          <p:nvPr/>
        </p:nvGrpSpPr>
        <p:grpSpPr>
          <a:xfrm flipH="1">
            <a:off x="2214219" y="4409685"/>
            <a:ext cx="1235670" cy="1050349"/>
            <a:chOff x="7598377" y="3330050"/>
            <a:chExt cx="1235670" cy="1050349"/>
          </a:xfrm>
        </p:grpSpPr>
        <p:pic>
          <p:nvPicPr>
            <p:cNvPr id="2683" name="Google Shape;2683;p62"/>
            <p:cNvPicPr preferRelativeResize="0"/>
            <p:nvPr/>
          </p:nvPicPr>
          <p:blipFill rotWithShape="1">
            <a:blip r:embed="rId4">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2684" name="Google Shape;2684;p62"/>
            <p:cNvGrpSpPr/>
            <p:nvPr/>
          </p:nvGrpSpPr>
          <p:grpSpPr>
            <a:xfrm>
              <a:off x="7598377" y="3676569"/>
              <a:ext cx="1235670" cy="445305"/>
              <a:chOff x="2011449" y="446025"/>
              <a:chExt cx="785500" cy="283075"/>
            </a:xfrm>
          </p:grpSpPr>
          <p:sp>
            <p:nvSpPr>
              <p:cNvPr id="2685" name="Google Shape;2685;p62"/>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686" name="Google Shape;2686;p62"/>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687" name="Google Shape;2687;p62"/>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sp>
        <p:nvSpPr>
          <p:cNvPr id="2688" name="Google Shape;2688;p62"/>
          <p:cNvSpPr/>
          <p:nvPr/>
        </p:nvSpPr>
        <p:spPr>
          <a:xfrm>
            <a:off x="2904823" y="61306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8472520" y="61306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0" name="Google Shape;2690;p62"/>
          <p:cNvPicPr preferRelativeResize="0"/>
          <p:nvPr/>
        </p:nvPicPr>
        <p:blipFill rotWithShape="1">
          <a:blip r:embed="rId5">
            <a:alphaModFix/>
          </a:blip>
          <a:srcRect t="6061" b="8687"/>
          <a:stretch/>
        </p:blipFill>
        <p:spPr>
          <a:xfrm rot="1658900">
            <a:off x="-476948" y="326972"/>
            <a:ext cx="1435321" cy="1293483"/>
          </a:xfrm>
          <a:prstGeom prst="rect">
            <a:avLst/>
          </a:prstGeom>
          <a:noFill/>
          <a:ln>
            <a:noFill/>
          </a:ln>
          <a:effectLst>
            <a:outerShdw blurRad="142875" dist="76200" dir="5400000" algn="bl" rotWithShape="0">
              <a:srgbClr val="0E6790">
                <a:alpha val="82000"/>
              </a:srgbClr>
            </a:outerShdw>
          </a:effectLst>
        </p:spPr>
      </p:pic>
      <p:pic>
        <p:nvPicPr>
          <p:cNvPr id="2" name="Picture 1">
            <a:extLst>
              <a:ext uri="{FF2B5EF4-FFF2-40B4-BE49-F238E27FC236}">
                <a16:creationId xmlns:a16="http://schemas.microsoft.com/office/drawing/2014/main" id="{7E5447B2-BD0A-5B42-7720-16878A709D75}"/>
              </a:ext>
            </a:extLst>
          </p:cNvPr>
          <p:cNvPicPr>
            <a:picLocks noChangeAspect="1"/>
          </p:cNvPicPr>
          <p:nvPr/>
        </p:nvPicPr>
        <p:blipFill>
          <a:blip r:embed="rId6"/>
          <a:stretch>
            <a:fillRect/>
          </a:stretch>
        </p:blipFill>
        <p:spPr>
          <a:xfrm>
            <a:off x="373482" y="1217551"/>
            <a:ext cx="2164197" cy="1217361"/>
          </a:xfrm>
          <a:prstGeom prst="rect">
            <a:avLst/>
          </a:prstGeom>
          <a:ln w="76200">
            <a:solidFill>
              <a:schemeClr val="bg2"/>
            </a:solidFill>
          </a:ln>
        </p:spPr>
      </p:pic>
      <p:pic>
        <p:nvPicPr>
          <p:cNvPr id="4" name="Picture 3">
            <a:extLst>
              <a:ext uri="{FF2B5EF4-FFF2-40B4-BE49-F238E27FC236}">
                <a16:creationId xmlns:a16="http://schemas.microsoft.com/office/drawing/2014/main" id="{B97A9242-E419-F08F-64B9-C4B122851561}"/>
              </a:ext>
            </a:extLst>
          </p:cNvPr>
          <p:cNvPicPr>
            <a:picLocks noChangeAspect="1"/>
          </p:cNvPicPr>
          <p:nvPr/>
        </p:nvPicPr>
        <p:blipFill>
          <a:blip r:embed="rId7"/>
          <a:stretch>
            <a:fillRect/>
          </a:stretch>
        </p:blipFill>
        <p:spPr>
          <a:xfrm>
            <a:off x="231169" y="2949477"/>
            <a:ext cx="2103580" cy="1183264"/>
          </a:xfrm>
          <a:prstGeom prst="rect">
            <a:avLst/>
          </a:prstGeom>
          <a:ln w="76200">
            <a:solidFill>
              <a:schemeClr val="tx1"/>
            </a:solidFill>
          </a:ln>
        </p:spPr>
      </p:pic>
      <p:pic>
        <p:nvPicPr>
          <p:cNvPr id="5" name="Picture 4">
            <a:extLst>
              <a:ext uri="{FF2B5EF4-FFF2-40B4-BE49-F238E27FC236}">
                <a16:creationId xmlns:a16="http://schemas.microsoft.com/office/drawing/2014/main" id="{B0F7512C-36D3-F9D9-4A0A-ED2D93F8D0A3}"/>
              </a:ext>
            </a:extLst>
          </p:cNvPr>
          <p:cNvPicPr>
            <a:picLocks noChangeAspect="1"/>
          </p:cNvPicPr>
          <p:nvPr/>
        </p:nvPicPr>
        <p:blipFill>
          <a:blip r:embed="rId8"/>
          <a:stretch>
            <a:fillRect/>
          </a:stretch>
        </p:blipFill>
        <p:spPr>
          <a:xfrm>
            <a:off x="881436" y="2165638"/>
            <a:ext cx="1754124" cy="986695"/>
          </a:xfrm>
          <a:prstGeom prst="rect">
            <a:avLst/>
          </a:prstGeom>
          <a:ln w="76200">
            <a:solidFill>
              <a:schemeClr val="tx1"/>
            </a:solidFill>
          </a:ln>
        </p:spPr>
      </p:pic>
    </p:spTree>
    <p:extLst>
      <p:ext uri="{BB962C8B-B14F-4D97-AF65-F5344CB8AC3E}">
        <p14:creationId xmlns:p14="http://schemas.microsoft.com/office/powerpoint/2010/main" val="2195745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pic>
        <p:nvPicPr>
          <p:cNvPr id="2695" name="Google Shape;2695;p63"/>
          <p:cNvPicPr preferRelativeResize="0"/>
          <p:nvPr/>
        </p:nvPicPr>
        <p:blipFill rotWithShape="1">
          <a:blip r:embed="rId3">
            <a:alphaModFix/>
          </a:blip>
          <a:srcRect l="12492" t="18400" r="12342" b="12005"/>
          <a:stretch/>
        </p:blipFill>
        <p:spPr>
          <a:xfrm>
            <a:off x="152675" y="481777"/>
            <a:ext cx="1717859" cy="1560903"/>
          </a:xfrm>
          <a:prstGeom prst="rect">
            <a:avLst/>
          </a:prstGeom>
          <a:noFill/>
          <a:ln>
            <a:noFill/>
          </a:ln>
        </p:spPr>
      </p:pic>
      <p:pic>
        <p:nvPicPr>
          <p:cNvPr id="2696" name="Google Shape;2696;p63"/>
          <p:cNvPicPr preferRelativeResize="0"/>
          <p:nvPr/>
        </p:nvPicPr>
        <p:blipFill rotWithShape="1">
          <a:blip r:embed="rId4">
            <a:alphaModFix/>
          </a:blip>
          <a:srcRect l="10054" t="17639" r="4372" b="34190"/>
          <a:stretch/>
        </p:blipFill>
        <p:spPr>
          <a:xfrm>
            <a:off x="490488" y="371600"/>
            <a:ext cx="2145000" cy="2106900"/>
          </a:xfrm>
          <a:prstGeom prst="ellipse">
            <a:avLst/>
          </a:prstGeom>
          <a:noFill/>
          <a:ln>
            <a:noFill/>
          </a:ln>
        </p:spPr>
      </p:pic>
      <p:sp>
        <p:nvSpPr>
          <p:cNvPr id="2697" name="Google Shape;2697;p63"/>
          <p:cNvSpPr txBox="1">
            <a:spLocks noGrp="1"/>
          </p:cNvSpPr>
          <p:nvPr>
            <p:ph type="subTitle" idx="1"/>
          </p:nvPr>
        </p:nvSpPr>
        <p:spPr>
          <a:xfrm>
            <a:off x="3173700" y="1340825"/>
            <a:ext cx="5580300" cy="10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Education: </a:t>
            </a:r>
            <a:endParaRPr/>
          </a:p>
          <a:p>
            <a:pPr marL="457200" lvl="0" indent="-317500" algn="l" rtl="0">
              <a:spcBef>
                <a:spcPts val="0"/>
              </a:spcBef>
              <a:spcAft>
                <a:spcPts val="0"/>
              </a:spcAft>
              <a:buClr>
                <a:schemeClr val="accent2"/>
              </a:buClr>
              <a:buSzPts val="1400"/>
              <a:buChar char="-"/>
            </a:pPr>
            <a:r>
              <a:rPr lang="en" b="1"/>
              <a:t>Pagadian City Science High School</a:t>
            </a:r>
            <a:r>
              <a:rPr lang="en"/>
              <a:t> </a:t>
            </a:r>
            <a:r>
              <a:rPr lang="en">
                <a:solidFill>
                  <a:schemeClr val="lt2"/>
                </a:solidFill>
              </a:rPr>
              <a:t>(2018 - 2024)</a:t>
            </a:r>
            <a:endParaRPr>
              <a:solidFill>
                <a:schemeClr val="lt2"/>
              </a:solidFill>
            </a:endParaRPr>
          </a:p>
          <a:p>
            <a:pPr marL="457200" lvl="0" indent="-317500" algn="l" rtl="0">
              <a:spcBef>
                <a:spcPts val="0"/>
              </a:spcBef>
              <a:spcAft>
                <a:spcPts val="0"/>
              </a:spcAft>
              <a:buClr>
                <a:schemeClr val="accent2"/>
              </a:buClr>
              <a:buSzPts val="1400"/>
              <a:buChar char="-"/>
            </a:pPr>
            <a:r>
              <a:rPr lang="en" b="1"/>
              <a:t>University of San Carlos</a:t>
            </a:r>
            <a:r>
              <a:rPr lang="en">
                <a:solidFill>
                  <a:schemeClr val="lt2"/>
                </a:solidFill>
              </a:rPr>
              <a:t> (2024 - Present)</a:t>
            </a:r>
            <a:endParaRPr>
              <a:solidFill>
                <a:schemeClr val="lt2"/>
              </a:solidFill>
            </a:endParaRPr>
          </a:p>
          <a:p>
            <a:pPr marL="457200" lvl="0" indent="-317500" algn="l" rtl="0">
              <a:spcBef>
                <a:spcPts val="0"/>
              </a:spcBef>
              <a:spcAft>
                <a:spcPts val="0"/>
              </a:spcAft>
              <a:buClr>
                <a:schemeClr val="accent2"/>
              </a:buClr>
              <a:buSzPts val="1400"/>
              <a:buChar char="-"/>
            </a:pPr>
            <a:r>
              <a:rPr lang="en" b="1"/>
              <a:t>DOST-SEI Undergraduate Scholar</a:t>
            </a:r>
            <a:endParaRPr b="1"/>
          </a:p>
        </p:txBody>
      </p:sp>
      <p:sp>
        <p:nvSpPr>
          <p:cNvPr id="2698" name="Google Shape;2698;p63"/>
          <p:cNvSpPr txBox="1">
            <a:spLocks noGrp="1"/>
          </p:cNvSpPr>
          <p:nvPr>
            <p:ph type="title"/>
          </p:nvPr>
        </p:nvSpPr>
        <p:spPr>
          <a:xfrm>
            <a:off x="2695900" y="749775"/>
            <a:ext cx="6348300" cy="65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a:t>GERI </a:t>
            </a:r>
            <a:r>
              <a:rPr lang="en" sz="3300">
                <a:solidFill>
                  <a:schemeClr val="lt2"/>
                </a:solidFill>
              </a:rPr>
              <a:t>GIAN C. EPANTO</a:t>
            </a:r>
            <a:endParaRPr sz="3300">
              <a:solidFill>
                <a:schemeClr val="lt2"/>
              </a:solidFill>
            </a:endParaRPr>
          </a:p>
        </p:txBody>
      </p:sp>
      <p:grpSp>
        <p:nvGrpSpPr>
          <p:cNvPr id="2699" name="Google Shape;2699;p63"/>
          <p:cNvGrpSpPr/>
          <p:nvPr/>
        </p:nvGrpSpPr>
        <p:grpSpPr>
          <a:xfrm rot="-10660379" flipH="1">
            <a:off x="7366341" y="3241604"/>
            <a:ext cx="1768915" cy="1795464"/>
            <a:chOff x="7374951" y="493051"/>
            <a:chExt cx="1769049" cy="1795600"/>
          </a:xfrm>
        </p:grpSpPr>
        <p:pic>
          <p:nvPicPr>
            <p:cNvPr id="2700" name="Google Shape;2700;p63"/>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701" name="Google Shape;2701;p63"/>
            <p:cNvGrpSpPr/>
            <p:nvPr/>
          </p:nvGrpSpPr>
          <p:grpSpPr>
            <a:xfrm>
              <a:off x="8164220" y="1199575"/>
              <a:ext cx="615289" cy="284475"/>
              <a:chOff x="1791515" y="444625"/>
              <a:chExt cx="963345" cy="284475"/>
            </a:xfrm>
          </p:grpSpPr>
          <p:sp>
            <p:nvSpPr>
              <p:cNvPr id="2702" name="Google Shape;2702;p63"/>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703" name="Google Shape;2703;p63"/>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704" name="Google Shape;2704;p63"/>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grpSp>
        <p:nvGrpSpPr>
          <p:cNvPr id="2705" name="Google Shape;2705;p63"/>
          <p:cNvGrpSpPr/>
          <p:nvPr/>
        </p:nvGrpSpPr>
        <p:grpSpPr>
          <a:xfrm>
            <a:off x="578781" y="2013312"/>
            <a:ext cx="396817" cy="389408"/>
            <a:chOff x="9011850" y="1484962"/>
            <a:chExt cx="552900" cy="552900"/>
          </a:xfrm>
        </p:grpSpPr>
        <p:pic>
          <p:nvPicPr>
            <p:cNvPr id="2706" name="Google Shape;2706;p63"/>
            <p:cNvPicPr preferRelativeResize="0"/>
            <p:nvPr/>
          </p:nvPicPr>
          <p:blipFill>
            <a:blip r:embed="rId6">
              <a:alphaModFix/>
            </a:blip>
            <a:stretch>
              <a:fillRect/>
            </a:stretch>
          </p:blipFill>
          <p:spPr>
            <a:xfrm>
              <a:off x="9011850" y="1484962"/>
              <a:ext cx="552900" cy="552900"/>
            </a:xfrm>
            <a:prstGeom prst="rect">
              <a:avLst/>
            </a:prstGeom>
            <a:noFill/>
            <a:ln>
              <a:noFill/>
            </a:ln>
          </p:spPr>
        </p:pic>
        <p:pic>
          <p:nvPicPr>
            <p:cNvPr id="2707" name="Google Shape;2707;p63"/>
            <p:cNvPicPr preferRelativeResize="0"/>
            <p:nvPr/>
          </p:nvPicPr>
          <p:blipFill>
            <a:blip r:embed="rId6">
              <a:alphaModFix/>
            </a:blip>
            <a:stretch>
              <a:fillRect/>
            </a:stretch>
          </p:blipFill>
          <p:spPr>
            <a:xfrm>
              <a:off x="9011850" y="1484962"/>
              <a:ext cx="552900" cy="552900"/>
            </a:xfrm>
            <a:prstGeom prst="rect">
              <a:avLst/>
            </a:prstGeom>
            <a:noFill/>
            <a:ln>
              <a:noFill/>
            </a:ln>
          </p:spPr>
        </p:pic>
        <p:pic>
          <p:nvPicPr>
            <p:cNvPr id="2708" name="Google Shape;2708;p63"/>
            <p:cNvPicPr preferRelativeResize="0"/>
            <p:nvPr/>
          </p:nvPicPr>
          <p:blipFill>
            <a:blip r:embed="rId6">
              <a:alphaModFix/>
            </a:blip>
            <a:stretch>
              <a:fillRect/>
            </a:stretch>
          </p:blipFill>
          <p:spPr>
            <a:xfrm>
              <a:off x="9011850" y="1484962"/>
              <a:ext cx="552900" cy="552900"/>
            </a:xfrm>
            <a:prstGeom prst="rect">
              <a:avLst/>
            </a:prstGeom>
            <a:noFill/>
            <a:ln>
              <a:noFill/>
            </a:ln>
          </p:spPr>
        </p:pic>
        <p:pic>
          <p:nvPicPr>
            <p:cNvPr id="2709" name="Google Shape;2709;p63"/>
            <p:cNvPicPr preferRelativeResize="0"/>
            <p:nvPr/>
          </p:nvPicPr>
          <p:blipFill>
            <a:blip r:embed="rId6">
              <a:alphaModFix/>
            </a:blip>
            <a:stretch>
              <a:fillRect/>
            </a:stretch>
          </p:blipFill>
          <p:spPr>
            <a:xfrm>
              <a:off x="9011850" y="1484962"/>
              <a:ext cx="552900" cy="552900"/>
            </a:xfrm>
            <a:prstGeom prst="rect">
              <a:avLst/>
            </a:prstGeom>
            <a:noFill/>
            <a:ln>
              <a:noFill/>
            </a:ln>
          </p:spPr>
        </p:pic>
      </p:grpSp>
      <p:sp>
        <p:nvSpPr>
          <p:cNvPr id="2710" name="Google Shape;2710;p63"/>
          <p:cNvSpPr txBox="1"/>
          <p:nvPr/>
        </p:nvSpPr>
        <p:spPr>
          <a:xfrm>
            <a:off x="1298100" y="2784575"/>
            <a:ext cx="6547800" cy="1691400"/>
          </a:xfrm>
          <a:prstGeom prst="rect">
            <a:avLst/>
          </a:prstGeom>
          <a:noFill/>
          <a:ln>
            <a:noFill/>
          </a:ln>
        </p:spPr>
        <p:txBody>
          <a:bodyPr spcFirstLastPara="1" wrap="square" lIns="91425" tIns="0" rIns="91425" bIns="0" anchor="b" anchorCtr="0">
            <a:noAutofit/>
          </a:bodyPr>
          <a:lstStyle/>
          <a:p>
            <a:pPr marL="0" lvl="0" indent="0" algn="ctr" rtl="0">
              <a:spcBef>
                <a:spcPts val="0"/>
              </a:spcBef>
              <a:spcAft>
                <a:spcPts val="1600"/>
              </a:spcAft>
              <a:buNone/>
            </a:pPr>
            <a:r>
              <a:rPr lang="en" sz="2400">
                <a:solidFill>
                  <a:srgbClr val="0E6790"/>
                </a:solidFill>
                <a:latin typeface="Arimo"/>
                <a:ea typeface="Arimo"/>
                <a:cs typeface="Arimo"/>
                <a:sym typeface="Arimo"/>
              </a:rPr>
              <a:t>“ Computers have always been my passion. I love problem-solving and exploring new technologies, making </a:t>
            </a:r>
            <a:r>
              <a:rPr lang="en" sz="2400" b="1">
                <a:solidFill>
                  <a:schemeClr val="lt2"/>
                </a:solidFill>
                <a:latin typeface="Arimo"/>
                <a:ea typeface="Arimo"/>
                <a:cs typeface="Arimo"/>
                <a:sym typeface="Arimo"/>
              </a:rPr>
              <a:t>Computer Science</a:t>
            </a:r>
            <a:r>
              <a:rPr lang="en" sz="2400">
                <a:solidFill>
                  <a:srgbClr val="0E6790"/>
                </a:solidFill>
                <a:latin typeface="Arimo"/>
                <a:ea typeface="Arimo"/>
                <a:cs typeface="Arimo"/>
                <a:sym typeface="Arimo"/>
              </a:rPr>
              <a:t> the perfect field to fuel my curiosity. ”</a:t>
            </a:r>
            <a:endParaRPr sz="2400">
              <a:solidFill>
                <a:srgbClr val="0E6790"/>
              </a:solidFill>
              <a:latin typeface="Arimo"/>
              <a:ea typeface="Arimo"/>
              <a:cs typeface="Arimo"/>
              <a:sym typeface="Arimo"/>
            </a:endParaRPr>
          </a:p>
        </p:txBody>
      </p:sp>
      <p:sp>
        <p:nvSpPr>
          <p:cNvPr id="2711" name="Google Shape;2711;p63"/>
          <p:cNvSpPr/>
          <p:nvPr/>
        </p:nvSpPr>
        <p:spPr>
          <a:xfrm>
            <a:off x="152666" y="2903750"/>
            <a:ext cx="844200" cy="7803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744859" y="3588975"/>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4"/>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solidFill>
                <a:schemeClr val="lt2"/>
              </a:solidFill>
            </a:endParaRPr>
          </a:p>
        </p:txBody>
      </p:sp>
      <p:graphicFrame>
        <p:nvGraphicFramePr>
          <p:cNvPr id="2718" name="Google Shape;2718;p64"/>
          <p:cNvGraphicFramePr/>
          <p:nvPr>
            <p:extLst>
              <p:ext uri="{D42A27DB-BD31-4B8C-83A1-F6EECF244321}">
                <p14:modId xmlns:p14="http://schemas.microsoft.com/office/powerpoint/2010/main" val="3395415954"/>
              </p:ext>
            </p:extLst>
          </p:nvPr>
        </p:nvGraphicFramePr>
        <p:xfrm>
          <a:off x="821788" y="1349263"/>
          <a:ext cx="7369750" cy="2499270"/>
        </p:xfrm>
        <a:graphic>
          <a:graphicData uri="http://schemas.openxmlformats.org/drawingml/2006/table">
            <a:tbl>
              <a:tblPr>
                <a:noFill/>
                <a:tableStyleId>{4AD8EAC7-C407-46ED-85D5-4FF503AF558C}</a:tableStyleId>
              </a:tblPr>
              <a:tblGrid>
                <a:gridCol w="7369750">
                  <a:extLst>
                    <a:ext uri="{9D8B030D-6E8A-4147-A177-3AD203B41FA5}">
                      <a16:colId xmlns:a16="http://schemas.microsoft.com/office/drawing/2014/main" val="20000"/>
                    </a:ext>
                  </a:extLst>
                </a:gridCol>
              </a:tblGrid>
              <a:tr h="535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PH" sz="1600" dirty="0">
                          <a:solidFill>
                            <a:schemeClr val="dk1"/>
                          </a:solidFill>
                          <a:latin typeface="Arimo"/>
                          <a:ea typeface="Arimo"/>
                          <a:cs typeface="Arimo"/>
                          <a:sym typeface="Arimo"/>
                        </a:rPr>
                        <a:t>Computing Disciplines &amp; Majors. (n.d.-a). </a:t>
                      </a:r>
                      <a:endParaRPr lang="en-PH" sz="1400" b="0" i="0" u="none" strike="noStrike" cap="none" dirty="0">
                        <a:solidFill>
                          <a:srgbClr val="000000"/>
                        </a:solidFill>
                        <a:effectLst/>
                        <a:latin typeface="Arial"/>
                        <a:ea typeface="Arial"/>
                        <a:cs typeface="Arial"/>
                        <a:sym typeface="Arial"/>
                      </a:endParaRPr>
                    </a:p>
                    <a:p>
                      <a:pPr marL="285750" lvl="0" indent="-285750" algn="l" rtl="0">
                        <a:spcBef>
                          <a:spcPts val="0"/>
                        </a:spcBef>
                        <a:spcAft>
                          <a:spcPts val="0"/>
                        </a:spcAft>
                        <a:buClr>
                          <a:schemeClr val="bg1"/>
                        </a:buClr>
                        <a:buSzPct val="50000"/>
                        <a:buFont typeface="Arial" panose="020B0604020202020204" pitchFamily="34" charset="0"/>
                        <a:buChar char="•"/>
                      </a:pPr>
                      <a:r>
                        <a:rPr lang="en-PH" sz="1600" dirty="0">
                          <a:solidFill>
                            <a:schemeClr val="dk1"/>
                          </a:solidFill>
                          <a:latin typeface="Arimo"/>
                          <a:ea typeface="Arimo"/>
                          <a:cs typeface="Arimo"/>
                          <a:sym typeface="Arimo"/>
                        </a:rPr>
                        <a:t>https://</a:t>
                      </a:r>
                      <a:r>
                        <a:rPr lang="en-PH" sz="1600" dirty="0" err="1">
                          <a:solidFill>
                            <a:schemeClr val="dk1"/>
                          </a:solidFill>
                          <a:latin typeface="Arimo"/>
                          <a:ea typeface="Arimo"/>
                          <a:cs typeface="Arimo"/>
                          <a:sym typeface="Arimo"/>
                        </a:rPr>
                        <a:t>www.acm.org</a:t>
                      </a:r>
                      <a:r>
                        <a:rPr lang="en-PH" sz="1600" dirty="0">
                          <a:solidFill>
                            <a:schemeClr val="dk1"/>
                          </a:solidFill>
                          <a:latin typeface="Arimo"/>
                          <a:ea typeface="Arimo"/>
                          <a:cs typeface="Arimo"/>
                          <a:sym typeface="Arimo"/>
                        </a:rPr>
                        <a:t>/binaries/content/assets/education/computing-</a:t>
                      </a:r>
                      <a:r>
                        <a:rPr lang="en-PH" sz="1600" dirty="0" err="1">
                          <a:solidFill>
                            <a:schemeClr val="dk1"/>
                          </a:solidFill>
                          <a:latin typeface="Arimo"/>
                          <a:ea typeface="Arimo"/>
                          <a:cs typeface="Arimo"/>
                          <a:sym typeface="Arimo"/>
                        </a:rPr>
                        <a:t>disciplines.pdf</a:t>
                      </a:r>
                      <a:endParaRPr lang="en-PH" sz="1600" dirty="0">
                        <a:solidFill>
                          <a:schemeClr val="dk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88D6DF">
                        <a:alpha val="35810"/>
                      </a:srgbClr>
                    </a:solidFill>
                  </a:tcPr>
                </a:tc>
                <a:extLst>
                  <a:ext uri="{0D108BD9-81ED-4DB2-BD59-A6C34878D82A}">
                    <a16:rowId xmlns:a16="http://schemas.microsoft.com/office/drawing/2014/main" val="10000"/>
                  </a:ext>
                </a:extLst>
              </a:tr>
              <a:tr h="435400">
                <a:tc>
                  <a:txBody>
                    <a:bodyPr/>
                    <a:lstStyle/>
                    <a:p>
                      <a:pPr marL="0" lvl="0" indent="0" algn="l" rtl="0">
                        <a:spcBef>
                          <a:spcPts val="0"/>
                        </a:spcBef>
                        <a:spcAft>
                          <a:spcPts val="0"/>
                        </a:spcAft>
                        <a:buNone/>
                      </a:pPr>
                      <a:r>
                        <a:rPr lang="en-PH" sz="1600" dirty="0">
                          <a:solidFill>
                            <a:schemeClr val="dk1"/>
                          </a:solidFill>
                          <a:latin typeface="Arimo"/>
                          <a:ea typeface="Arimo"/>
                          <a:cs typeface="Arimo"/>
                          <a:sym typeface="Arimo"/>
                        </a:rPr>
                        <a:t>Connolly, R., </a:t>
                      </a:r>
                      <a:r>
                        <a:rPr lang="en-PH" sz="1600" dirty="0" err="1">
                          <a:solidFill>
                            <a:schemeClr val="dk1"/>
                          </a:solidFill>
                          <a:latin typeface="Arimo"/>
                          <a:ea typeface="Arimo"/>
                          <a:cs typeface="Arimo"/>
                          <a:sym typeface="Arimo"/>
                        </a:rPr>
                        <a:t>MIller</a:t>
                      </a:r>
                      <a:r>
                        <a:rPr lang="en-PH" sz="1600" dirty="0">
                          <a:solidFill>
                            <a:schemeClr val="dk1"/>
                          </a:solidFill>
                          <a:latin typeface="Arimo"/>
                          <a:ea typeface="Arimo"/>
                          <a:cs typeface="Arimo"/>
                          <a:sym typeface="Arimo"/>
                        </a:rPr>
                        <a:t>, J., &amp; </a:t>
                      </a:r>
                      <a:r>
                        <a:rPr lang="en-PH" sz="1600" dirty="0" err="1">
                          <a:solidFill>
                            <a:schemeClr val="dk1"/>
                          </a:solidFill>
                          <a:latin typeface="Arimo"/>
                          <a:ea typeface="Arimo"/>
                          <a:cs typeface="Arimo"/>
                          <a:sym typeface="Arimo"/>
                        </a:rPr>
                        <a:t>Uzoka</a:t>
                      </a:r>
                      <a:r>
                        <a:rPr lang="en-PH" sz="1600" dirty="0">
                          <a:solidFill>
                            <a:schemeClr val="dk1"/>
                          </a:solidFill>
                          <a:latin typeface="Arimo"/>
                          <a:ea typeface="Arimo"/>
                          <a:cs typeface="Arimo"/>
                          <a:sym typeface="Arimo"/>
                        </a:rPr>
                        <a:t>, F.-M. (2017). Computing disciplines:</a:t>
                      </a:r>
                    </a:p>
                    <a:p>
                      <a:pPr marL="285750" lvl="0" indent="-285750" algn="l" rtl="0">
                        <a:spcBef>
                          <a:spcPts val="0"/>
                        </a:spcBef>
                        <a:spcAft>
                          <a:spcPts val="0"/>
                        </a:spcAft>
                        <a:buClr>
                          <a:schemeClr val="bg1"/>
                        </a:buClr>
                        <a:buSzPct val="50000"/>
                        <a:buFont typeface="Arial" panose="020B0604020202020204" pitchFamily="34" charset="0"/>
                        <a:buChar char="•"/>
                      </a:pPr>
                      <a:r>
                        <a:rPr lang="en-PH" sz="1600" dirty="0">
                          <a:solidFill>
                            <a:schemeClr val="dk1"/>
                          </a:solidFill>
                          <a:latin typeface="Arimo"/>
                          <a:ea typeface="Arimo"/>
                          <a:cs typeface="Arimo"/>
                          <a:sym typeface="Arimo"/>
                        </a:rPr>
                        <a:t>A quick guide for prospective students and career advisors. CERIC.</a:t>
                      </a:r>
                      <a:endParaRPr sz="1600" dirty="0">
                        <a:solidFill>
                          <a:schemeClr val="dk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88D6DF">
                        <a:alpha val="21400"/>
                      </a:srgbClr>
                    </a:solidFill>
                  </a:tcPr>
                </a:tc>
                <a:extLst>
                  <a:ext uri="{0D108BD9-81ED-4DB2-BD59-A6C34878D82A}">
                    <a16:rowId xmlns:a16="http://schemas.microsoft.com/office/drawing/2014/main" val="10001"/>
                  </a:ext>
                </a:extLst>
              </a:tr>
              <a:tr h="535900">
                <a:tc>
                  <a:txBody>
                    <a:bodyPr/>
                    <a:lstStyle/>
                    <a:p>
                      <a:pPr marL="0" lvl="0" indent="0" algn="l" rtl="0">
                        <a:spcBef>
                          <a:spcPts val="0"/>
                        </a:spcBef>
                        <a:spcAft>
                          <a:spcPts val="0"/>
                        </a:spcAft>
                        <a:buNone/>
                      </a:pPr>
                      <a:r>
                        <a:rPr lang="en-PH" sz="1600" dirty="0">
                          <a:solidFill>
                            <a:schemeClr val="dk1"/>
                          </a:solidFill>
                          <a:latin typeface="Arimo"/>
                          <a:ea typeface="Arimo"/>
                          <a:cs typeface="Arimo"/>
                          <a:sym typeface="Arimo"/>
                        </a:rPr>
                        <a:t>Denning, P. J. (1999, July). Computer science: The discipline - the denning</a:t>
                      </a:r>
                    </a:p>
                    <a:p>
                      <a:pPr marL="285750" lvl="0" indent="-285750" algn="l" rtl="0">
                        <a:spcBef>
                          <a:spcPts val="0"/>
                        </a:spcBef>
                        <a:spcAft>
                          <a:spcPts val="0"/>
                        </a:spcAft>
                        <a:buClr>
                          <a:schemeClr val="bg1"/>
                        </a:buClr>
                        <a:buSzPct val="50000"/>
                        <a:buFont typeface="Arial" panose="020B0604020202020204" pitchFamily="34" charset="0"/>
                        <a:buChar char="•"/>
                      </a:pPr>
                      <a:r>
                        <a:rPr lang="en-PH" sz="1600" dirty="0">
                          <a:solidFill>
                            <a:schemeClr val="dk1"/>
                          </a:solidFill>
                          <a:latin typeface="Arimo"/>
                          <a:ea typeface="Arimo"/>
                          <a:cs typeface="Arimo"/>
                          <a:sym typeface="Arimo"/>
                        </a:rPr>
                        <a:t>institute. Computer Science: The Discipline. https://</a:t>
                      </a:r>
                      <a:r>
                        <a:rPr lang="en-PH" sz="1600" dirty="0" err="1">
                          <a:solidFill>
                            <a:schemeClr val="dk1"/>
                          </a:solidFill>
                          <a:latin typeface="Arimo"/>
                          <a:ea typeface="Arimo"/>
                          <a:cs typeface="Arimo"/>
                          <a:sym typeface="Arimo"/>
                        </a:rPr>
                        <a:t>denninginstitute.com</a:t>
                      </a:r>
                      <a:r>
                        <a:rPr lang="en-PH" sz="1600" dirty="0">
                          <a:solidFill>
                            <a:schemeClr val="dk1"/>
                          </a:solidFill>
                          <a:latin typeface="Arimo"/>
                          <a:ea typeface="Arimo"/>
                          <a:cs typeface="Arimo"/>
                          <a:sym typeface="Arimo"/>
                        </a:rPr>
                        <a:t>/</a:t>
                      </a:r>
                      <a:r>
                        <a:rPr lang="en-PH" sz="1600" dirty="0" err="1">
                          <a:solidFill>
                            <a:schemeClr val="dk1"/>
                          </a:solidFill>
                          <a:latin typeface="Arimo"/>
                          <a:ea typeface="Arimo"/>
                          <a:cs typeface="Arimo"/>
                          <a:sym typeface="Arimo"/>
                        </a:rPr>
                        <a:t>pjd</a:t>
                      </a:r>
                      <a:r>
                        <a:rPr lang="en-PH" sz="1600" dirty="0">
                          <a:solidFill>
                            <a:schemeClr val="dk1"/>
                          </a:solidFill>
                          <a:latin typeface="Arimo"/>
                          <a:ea typeface="Arimo"/>
                          <a:cs typeface="Arimo"/>
                          <a:sym typeface="Arimo"/>
                        </a:rPr>
                        <a:t>/PUBS/ENC/cs99.pdf</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extLst>
                  <a:ext uri="{0D108BD9-81ED-4DB2-BD59-A6C34878D82A}">
                    <a16:rowId xmlns:a16="http://schemas.microsoft.com/office/drawing/2014/main" val="10002"/>
                  </a:ext>
                </a:extLst>
              </a:tr>
            </a:tbl>
          </a:graphicData>
        </a:graphic>
      </p:graphicFrame>
      <p:pic>
        <p:nvPicPr>
          <p:cNvPr id="2719" name="Google Shape;2719;p64"/>
          <p:cNvPicPr preferRelativeResize="0"/>
          <p:nvPr/>
        </p:nvPicPr>
        <p:blipFill rotWithShape="1">
          <a:blip r:embed="rId3">
            <a:alphaModFix/>
          </a:blip>
          <a:srcRect t="4915"/>
          <a:stretch/>
        </p:blipFill>
        <p:spPr>
          <a:xfrm>
            <a:off x="4572000" y="4513725"/>
            <a:ext cx="1276536" cy="1213775"/>
          </a:xfrm>
          <a:prstGeom prst="rect">
            <a:avLst/>
          </a:prstGeom>
          <a:noFill/>
          <a:ln>
            <a:noFill/>
          </a:ln>
        </p:spPr>
      </p:pic>
      <p:grpSp>
        <p:nvGrpSpPr>
          <p:cNvPr id="2720" name="Google Shape;2720;p64"/>
          <p:cNvGrpSpPr/>
          <p:nvPr/>
        </p:nvGrpSpPr>
        <p:grpSpPr>
          <a:xfrm rot="2339829" flipH="1">
            <a:off x="8171232" y="1082175"/>
            <a:ext cx="1769100" cy="1795652"/>
            <a:chOff x="7374951" y="493051"/>
            <a:chExt cx="1769049" cy="1795600"/>
          </a:xfrm>
        </p:grpSpPr>
        <p:pic>
          <p:nvPicPr>
            <p:cNvPr id="2721" name="Google Shape;2721;p64"/>
            <p:cNvPicPr preferRelativeResize="0"/>
            <p:nvPr/>
          </p:nvPicPr>
          <p:blipFill rotWithShape="1">
            <a:blip r:embed="rId4">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722" name="Google Shape;2722;p64"/>
            <p:cNvGrpSpPr/>
            <p:nvPr/>
          </p:nvGrpSpPr>
          <p:grpSpPr>
            <a:xfrm>
              <a:off x="8164220" y="1199575"/>
              <a:ext cx="615289" cy="284475"/>
              <a:chOff x="1791515" y="444625"/>
              <a:chExt cx="963345" cy="284475"/>
            </a:xfrm>
          </p:grpSpPr>
          <p:sp>
            <p:nvSpPr>
              <p:cNvPr id="2723" name="Google Shape;2723;p64"/>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724" name="Google Shape;2724;p64"/>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725" name="Google Shape;2725;p64"/>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2726" name="Google Shape;2726;p64"/>
          <p:cNvPicPr preferRelativeResize="0"/>
          <p:nvPr/>
        </p:nvPicPr>
        <p:blipFill rotWithShape="1">
          <a:blip r:embed="rId5">
            <a:alphaModFix/>
          </a:blip>
          <a:srcRect l="12492" t="18400" r="12342" b="12005"/>
          <a:stretch/>
        </p:blipFill>
        <p:spPr>
          <a:xfrm>
            <a:off x="-881300" y="2918870"/>
            <a:ext cx="1452025" cy="13443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4"/>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solidFill>
                <a:schemeClr val="lt2"/>
              </a:solidFill>
            </a:endParaRPr>
          </a:p>
        </p:txBody>
      </p:sp>
      <p:graphicFrame>
        <p:nvGraphicFramePr>
          <p:cNvPr id="2718" name="Google Shape;2718;p64"/>
          <p:cNvGraphicFramePr/>
          <p:nvPr>
            <p:extLst>
              <p:ext uri="{D42A27DB-BD31-4B8C-83A1-F6EECF244321}">
                <p14:modId xmlns:p14="http://schemas.microsoft.com/office/powerpoint/2010/main" val="4132754127"/>
              </p:ext>
            </p:extLst>
          </p:nvPr>
        </p:nvGraphicFramePr>
        <p:xfrm>
          <a:off x="821788" y="1349263"/>
          <a:ext cx="7369750" cy="2865000"/>
        </p:xfrm>
        <a:graphic>
          <a:graphicData uri="http://schemas.openxmlformats.org/drawingml/2006/table">
            <a:tbl>
              <a:tblPr>
                <a:noFill/>
                <a:tableStyleId>{4AD8EAC7-C407-46ED-85D5-4FF503AF558C}</a:tableStyleId>
              </a:tblPr>
              <a:tblGrid>
                <a:gridCol w="7369750">
                  <a:extLst>
                    <a:ext uri="{9D8B030D-6E8A-4147-A177-3AD203B41FA5}">
                      <a16:colId xmlns:a16="http://schemas.microsoft.com/office/drawing/2014/main" val="20000"/>
                    </a:ext>
                  </a:extLst>
                </a:gridCol>
              </a:tblGrid>
              <a:tr h="535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PH" sz="1400" dirty="0">
                          <a:solidFill>
                            <a:schemeClr val="dk1"/>
                          </a:solidFill>
                          <a:latin typeface="Arimo"/>
                          <a:ea typeface="Arimo"/>
                          <a:cs typeface="Arimo"/>
                          <a:sym typeface="Arimo"/>
                        </a:rPr>
                        <a:t>Quality Criteria’s of computing disciplines. (n.d.-b). </a:t>
                      </a:r>
                      <a:r>
                        <a:rPr lang="en-PH" sz="1400" dirty="0">
                          <a:solidFill>
                            <a:schemeClr val="dk1"/>
                          </a:solidFill>
                          <a:latin typeface="Arimo"/>
                          <a:ea typeface="Arimo"/>
                          <a:cs typeface="Arimo"/>
                          <a:sym typeface="Arimo"/>
                          <a:hlinkClick r:id="rId3"/>
                        </a:rPr>
                        <a:t>https://www.zuj.edu.jo/wp</a:t>
                      </a:r>
                      <a:endParaRPr lang="en-PH" sz="1400" dirty="0">
                        <a:solidFill>
                          <a:schemeClr val="dk1"/>
                        </a:solidFill>
                        <a:latin typeface="Arimo"/>
                        <a:ea typeface="Arimo"/>
                        <a:cs typeface="Arimo"/>
                        <a:sym typeface="Arimo"/>
                      </a:endParaRPr>
                    </a:p>
                    <a:p>
                      <a:pPr marL="285750" marR="0" lvl="0" indent="-285750" algn="l" defTabSz="914400" rtl="0" eaLnBrk="1" fontAlgn="auto" latinLnBrk="0" hangingPunct="1">
                        <a:lnSpc>
                          <a:spcPct val="100000"/>
                        </a:lnSpc>
                        <a:spcBef>
                          <a:spcPts val="0"/>
                        </a:spcBef>
                        <a:spcAft>
                          <a:spcPts val="0"/>
                        </a:spcAft>
                        <a:buClr>
                          <a:schemeClr val="bg1"/>
                        </a:buClr>
                        <a:buSzPct val="50000"/>
                        <a:buFont typeface="Arial" panose="020B0604020202020204" pitchFamily="34" charset="0"/>
                        <a:buChar char="•"/>
                        <a:tabLst/>
                        <a:defRPr/>
                      </a:pPr>
                      <a:r>
                        <a:rPr lang="en-PH" sz="1400" dirty="0">
                          <a:solidFill>
                            <a:schemeClr val="dk1"/>
                          </a:solidFill>
                          <a:latin typeface="Arimo"/>
                          <a:ea typeface="Arimo"/>
                          <a:cs typeface="Arimo"/>
                          <a:sym typeface="Arimo"/>
                        </a:rPr>
                        <a:t>content/Researches/Quality%20Criteria’s%20of%20Computing%20Disciplines.pdf</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88D6DF">
                        <a:alpha val="35810"/>
                      </a:srgbClr>
                    </a:solidFill>
                  </a:tcPr>
                </a:tc>
                <a:extLst>
                  <a:ext uri="{0D108BD9-81ED-4DB2-BD59-A6C34878D82A}">
                    <a16:rowId xmlns:a16="http://schemas.microsoft.com/office/drawing/2014/main" val="10000"/>
                  </a:ext>
                </a:extLst>
              </a:tr>
              <a:tr h="435400">
                <a:tc>
                  <a:txBody>
                    <a:bodyPr/>
                    <a:lstStyle/>
                    <a:p>
                      <a:pPr marL="0" lvl="0" indent="0" algn="l" rtl="0">
                        <a:spcBef>
                          <a:spcPts val="0"/>
                        </a:spcBef>
                        <a:spcAft>
                          <a:spcPts val="0"/>
                        </a:spcAft>
                        <a:buNone/>
                      </a:pPr>
                      <a:r>
                        <a:rPr lang="en-PH" sz="1400" dirty="0">
                          <a:solidFill>
                            <a:schemeClr val="dk1"/>
                          </a:solidFill>
                          <a:latin typeface="Arimo"/>
                          <a:ea typeface="Arimo"/>
                          <a:cs typeface="Arimo"/>
                          <a:sym typeface="Arimo"/>
                        </a:rPr>
                        <a:t>University, S. M. S. (n.d.). Computer science: Disciplinary perspective.</a:t>
                      </a:r>
                    </a:p>
                    <a:p>
                      <a:pPr marL="285750" lvl="0" indent="-285750" algn="l" rtl="0">
                        <a:spcBef>
                          <a:spcPts val="0"/>
                        </a:spcBef>
                        <a:spcAft>
                          <a:spcPts val="0"/>
                        </a:spcAft>
                        <a:buClr>
                          <a:schemeClr val="bg1"/>
                        </a:buClr>
                        <a:buSzPct val="50000"/>
                        <a:buFont typeface="Arial" panose="020B0604020202020204" pitchFamily="34" charset="0"/>
                        <a:buChar char="•"/>
                      </a:pPr>
                      <a:r>
                        <a:rPr lang="en-PH" sz="1400" dirty="0">
                          <a:solidFill>
                            <a:schemeClr val="dk1"/>
                          </a:solidFill>
                          <a:latin typeface="Arimo"/>
                          <a:ea typeface="Arimo"/>
                          <a:cs typeface="Arimo"/>
                          <a:sym typeface="Arimo"/>
                        </a:rPr>
                        <a:t>Computer Science: Disciplinary Perspective | English 251 Open Textbook | Southwest Minnesota State University. https://</a:t>
                      </a:r>
                      <a:r>
                        <a:rPr lang="en-PH" sz="1400" dirty="0" err="1">
                          <a:solidFill>
                            <a:schemeClr val="dk1"/>
                          </a:solidFill>
                          <a:latin typeface="Arimo"/>
                          <a:ea typeface="Arimo"/>
                          <a:cs typeface="Arimo"/>
                          <a:sym typeface="Arimo"/>
                        </a:rPr>
                        <a:t>otb.smsu.edu</a:t>
                      </a:r>
                      <a:r>
                        <a:rPr lang="en-PH" sz="1400" dirty="0">
                          <a:solidFill>
                            <a:schemeClr val="dk1"/>
                          </a:solidFill>
                          <a:latin typeface="Arimo"/>
                          <a:ea typeface="Arimo"/>
                          <a:cs typeface="Arimo"/>
                          <a:sym typeface="Arimo"/>
                        </a:rPr>
                        <a:t>/sections/section2-disciplinary-perspectives/computer-science/computer-science-</a:t>
                      </a:r>
                      <a:r>
                        <a:rPr lang="en-PH" sz="1400" dirty="0" err="1">
                          <a:solidFill>
                            <a:schemeClr val="dk1"/>
                          </a:solidFill>
                          <a:latin typeface="Arimo"/>
                          <a:ea typeface="Arimo"/>
                          <a:cs typeface="Arimo"/>
                          <a:sym typeface="Arimo"/>
                        </a:rPr>
                        <a:t>home.html</a:t>
                      </a:r>
                      <a:endParaRPr sz="1400" dirty="0">
                        <a:solidFill>
                          <a:schemeClr val="dk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88D6DF">
                        <a:alpha val="21400"/>
                      </a:srgbClr>
                    </a:solidFill>
                  </a:tcPr>
                </a:tc>
                <a:extLst>
                  <a:ext uri="{0D108BD9-81ED-4DB2-BD59-A6C34878D82A}">
                    <a16:rowId xmlns:a16="http://schemas.microsoft.com/office/drawing/2014/main" val="10001"/>
                  </a:ext>
                </a:extLst>
              </a:tr>
              <a:tr h="535900">
                <a:tc>
                  <a:txBody>
                    <a:bodyPr/>
                    <a:lstStyle/>
                    <a:p>
                      <a:pPr marL="0" lvl="0" indent="0" algn="l" rtl="0">
                        <a:spcBef>
                          <a:spcPts val="0"/>
                        </a:spcBef>
                        <a:spcAft>
                          <a:spcPts val="0"/>
                        </a:spcAft>
                        <a:buNone/>
                      </a:pPr>
                      <a:r>
                        <a:rPr lang="en-PH" sz="1400" dirty="0">
                          <a:solidFill>
                            <a:schemeClr val="dk1"/>
                          </a:solidFill>
                          <a:latin typeface="Arimo"/>
                          <a:ea typeface="Arimo"/>
                          <a:cs typeface="Arimo"/>
                          <a:sym typeface="Arimo"/>
                        </a:rPr>
                        <a:t>What distinguishes each of the major computing ... (n.d.-c).</a:t>
                      </a:r>
                    </a:p>
                    <a:p>
                      <a:pPr marL="285750" lvl="0" indent="-285750" algn="l" rtl="0">
                        <a:spcBef>
                          <a:spcPts val="0"/>
                        </a:spcBef>
                        <a:spcAft>
                          <a:spcPts val="0"/>
                        </a:spcAft>
                        <a:buClr>
                          <a:schemeClr val="bg1"/>
                        </a:buClr>
                        <a:buSzPct val="50000"/>
                        <a:buFont typeface="Arial" panose="020B0604020202020204" pitchFamily="34" charset="0"/>
                        <a:buChar char="•"/>
                      </a:pPr>
                      <a:r>
                        <a:rPr lang="en-PH" sz="1400" dirty="0">
                          <a:solidFill>
                            <a:schemeClr val="dk1"/>
                          </a:solidFill>
                          <a:latin typeface="Arimo"/>
                          <a:ea typeface="Arimo"/>
                          <a:cs typeface="Arimo"/>
                          <a:sym typeface="Arimo"/>
                        </a:rPr>
                        <a:t>https://</a:t>
                      </a:r>
                      <a:r>
                        <a:rPr lang="en-PH" sz="1400" dirty="0" err="1">
                          <a:solidFill>
                            <a:schemeClr val="dk1"/>
                          </a:solidFill>
                          <a:latin typeface="Arimo"/>
                          <a:ea typeface="Arimo"/>
                          <a:cs typeface="Arimo"/>
                          <a:sym typeface="Arimo"/>
                        </a:rPr>
                        <a:t>www.laccei.org</a:t>
                      </a:r>
                      <a:r>
                        <a:rPr lang="en-PH" sz="1400" dirty="0">
                          <a:solidFill>
                            <a:schemeClr val="dk1"/>
                          </a:solidFill>
                          <a:latin typeface="Arimo"/>
                          <a:ea typeface="Arimo"/>
                          <a:cs typeface="Arimo"/>
                          <a:sym typeface="Arimo"/>
                        </a:rPr>
                        <a:t>/LACCEI2008-Honduras/Papers/CD092_Lunt.pdf</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solidFill>
                      <a:srgbClr val="41A8B6">
                        <a:alpha val="21400"/>
                      </a:srgbClr>
                    </a:solidFill>
                  </a:tcPr>
                </a:tc>
                <a:extLst>
                  <a:ext uri="{0D108BD9-81ED-4DB2-BD59-A6C34878D82A}">
                    <a16:rowId xmlns:a16="http://schemas.microsoft.com/office/drawing/2014/main" val="10002"/>
                  </a:ext>
                </a:extLst>
              </a:tr>
              <a:tr h="535900">
                <a:tc>
                  <a:txBody>
                    <a:bodyPr/>
                    <a:lstStyle/>
                    <a:p>
                      <a:pPr marL="0" lvl="0" indent="0" algn="l" rtl="0">
                        <a:spcBef>
                          <a:spcPts val="0"/>
                        </a:spcBef>
                        <a:spcAft>
                          <a:spcPts val="0"/>
                        </a:spcAft>
                        <a:buNone/>
                      </a:pPr>
                      <a:r>
                        <a:rPr lang="en-PH" sz="1400" dirty="0">
                          <a:solidFill>
                            <a:schemeClr val="dk1"/>
                          </a:solidFill>
                          <a:latin typeface="Arimo"/>
                          <a:ea typeface="Arimo"/>
                          <a:cs typeface="Arimo"/>
                          <a:sym typeface="Arimo"/>
                        </a:rPr>
                        <a:t>When did computer science start?. </a:t>
                      </a:r>
                      <a:r>
                        <a:rPr lang="en-PH" sz="1400" dirty="0" err="1">
                          <a:solidFill>
                            <a:schemeClr val="dk1"/>
                          </a:solidFill>
                          <a:latin typeface="Arimo"/>
                          <a:ea typeface="Arimo"/>
                          <a:cs typeface="Arimo"/>
                          <a:sym typeface="Arimo"/>
                        </a:rPr>
                        <a:t>Noodle.com</a:t>
                      </a:r>
                      <a:r>
                        <a:rPr lang="en-PH" sz="1400" dirty="0">
                          <a:solidFill>
                            <a:schemeClr val="dk1"/>
                          </a:solidFill>
                          <a:latin typeface="Arimo"/>
                          <a:ea typeface="Arimo"/>
                          <a:cs typeface="Arimo"/>
                          <a:sym typeface="Arimo"/>
                        </a:rPr>
                        <a:t>. (2024, March 26).</a:t>
                      </a:r>
                    </a:p>
                    <a:p>
                      <a:pPr marL="285750" lvl="0" indent="-285750" algn="l" rtl="0">
                        <a:spcBef>
                          <a:spcPts val="0"/>
                        </a:spcBef>
                        <a:spcAft>
                          <a:spcPts val="0"/>
                        </a:spcAft>
                        <a:buClr>
                          <a:schemeClr val="bg1"/>
                        </a:buClr>
                        <a:buSzPct val="50000"/>
                        <a:buFont typeface="Arial" panose="020B0604020202020204" pitchFamily="34" charset="0"/>
                        <a:buChar char="•"/>
                      </a:pPr>
                      <a:r>
                        <a:rPr lang="en-PH" sz="1400" dirty="0">
                          <a:solidFill>
                            <a:schemeClr val="dk1"/>
                          </a:solidFill>
                          <a:latin typeface="Arimo"/>
                          <a:ea typeface="Arimo"/>
                          <a:cs typeface="Arimo"/>
                          <a:sym typeface="Arimo"/>
                        </a:rPr>
                        <a:t>https://</a:t>
                      </a:r>
                      <a:r>
                        <a:rPr lang="en-PH" sz="1400" dirty="0" err="1">
                          <a:solidFill>
                            <a:schemeClr val="dk1"/>
                          </a:solidFill>
                          <a:latin typeface="Arimo"/>
                          <a:ea typeface="Arimo"/>
                          <a:cs typeface="Arimo"/>
                          <a:sym typeface="Arimo"/>
                        </a:rPr>
                        <a:t>resources.noodle.com</a:t>
                      </a:r>
                      <a:r>
                        <a:rPr lang="en-PH" sz="1400" dirty="0">
                          <a:solidFill>
                            <a:schemeClr val="dk1"/>
                          </a:solidFill>
                          <a:latin typeface="Arimo"/>
                          <a:ea typeface="Arimo"/>
                          <a:cs typeface="Arimo"/>
                          <a:sym typeface="Arimo"/>
                        </a:rPr>
                        <a:t>/articles/when-did-computer-science-start/</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extLst>
                  <a:ext uri="{0D108BD9-81ED-4DB2-BD59-A6C34878D82A}">
                    <a16:rowId xmlns:a16="http://schemas.microsoft.com/office/drawing/2014/main" val="209825211"/>
                  </a:ext>
                </a:extLst>
              </a:tr>
            </a:tbl>
          </a:graphicData>
        </a:graphic>
      </p:graphicFrame>
      <p:pic>
        <p:nvPicPr>
          <p:cNvPr id="2719" name="Google Shape;2719;p64"/>
          <p:cNvPicPr preferRelativeResize="0"/>
          <p:nvPr/>
        </p:nvPicPr>
        <p:blipFill rotWithShape="1">
          <a:blip r:embed="rId4">
            <a:alphaModFix/>
          </a:blip>
          <a:srcRect t="4915"/>
          <a:stretch/>
        </p:blipFill>
        <p:spPr>
          <a:xfrm>
            <a:off x="5615709" y="4536612"/>
            <a:ext cx="1276536" cy="1213775"/>
          </a:xfrm>
          <a:prstGeom prst="rect">
            <a:avLst/>
          </a:prstGeom>
          <a:noFill/>
          <a:ln>
            <a:noFill/>
          </a:ln>
        </p:spPr>
      </p:pic>
      <p:grpSp>
        <p:nvGrpSpPr>
          <p:cNvPr id="2720" name="Google Shape;2720;p64"/>
          <p:cNvGrpSpPr/>
          <p:nvPr/>
        </p:nvGrpSpPr>
        <p:grpSpPr>
          <a:xfrm rot="2339829" flipH="1">
            <a:off x="8171232" y="1082175"/>
            <a:ext cx="1769100" cy="1795652"/>
            <a:chOff x="7374951" y="493051"/>
            <a:chExt cx="1769049" cy="1795600"/>
          </a:xfrm>
        </p:grpSpPr>
        <p:pic>
          <p:nvPicPr>
            <p:cNvPr id="2721" name="Google Shape;2721;p64"/>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722" name="Google Shape;2722;p64"/>
            <p:cNvGrpSpPr/>
            <p:nvPr/>
          </p:nvGrpSpPr>
          <p:grpSpPr>
            <a:xfrm>
              <a:off x="8164220" y="1199575"/>
              <a:ext cx="615289" cy="284475"/>
              <a:chOff x="1791515" y="444625"/>
              <a:chExt cx="963345" cy="284475"/>
            </a:xfrm>
          </p:grpSpPr>
          <p:sp>
            <p:nvSpPr>
              <p:cNvPr id="2723" name="Google Shape;2723;p64"/>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724" name="Google Shape;2724;p64"/>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725" name="Google Shape;2725;p64"/>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2726" name="Google Shape;2726;p64"/>
          <p:cNvPicPr preferRelativeResize="0"/>
          <p:nvPr/>
        </p:nvPicPr>
        <p:blipFill rotWithShape="1">
          <a:blip r:embed="rId6">
            <a:alphaModFix/>
          </a:blip>
          <a:srcRect l="12492" t="18400" r="12342" b="12005"/>
          <a:stretch/>
        </p:blipFill>
        <p:spPr>
          <a:xfrm>
            <a:off x="-881300" y="2918870"/>
            <a:ext cx="1452025" cy="1344366"/>
          </a:xfrm>
          <a:prstGeom prst="rect">
            <a:avLst/>
          </a:prstGeom>
          <a:noFill/>
          <a:ln>
            <a:noFill/>
          </a:ln>
        </p:spPr>
      </p:pic>
    </p:spTree>
    <p:extLst>
      <p:ext uri="{BB962C8B-B14F-4D97-AF65-F5344CB8AC3E}">
        <p14:creationId xmlns:p14="http://schemas.microsoft.com/office/powerpoint/2010/main" val="1898538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65"/>
          <p:cNvSpPr txBox="1">
            <a:spLocks noGrp="1"/>
          </p:cNvSpPr>
          <p:nvPr>
            <p:ph type="ctrTitle"/>
          </p:nvPr>
        </p:nvSpPr>
        <p:spPr>
          <a:xfrm>
            <a:off x="1611975" y="813625"/>
            <a:ext cx="5919900" cy="10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732" name="Google Shape;2732;p65"/>
          <p:cNvSpPr txBox="1">
            <a:spLocks noGrp="1"/>
          </p:cNvSpPr>
          <p:nvPr>
            <p:ph type="subTitle" idx="1"/>
          </p:nvPr>
        </p:nvSpPr>
        <p:spPr>
          <a:xfrm>
            <a:off x="2963500" y="2142500"/>
            <a:ext cx="32169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Geri Gian C. Epanto</a:t>
            </a:r>
            <a:endParaRPr sz="1600"/>
          </a:p>
          <a:p>
            <a:pPr marL="0" lvl="0" indent="0" algn="ctr" rtl="0">
              <a:spcBef>
                <a:spcPts val="0"/>
              </a:spcBef>
              <a:spcAft>
                <a:spcPts val="0"/>
              </a:spcAft>
              <a:buNone/>
            </a:pPr>
            <a:r>
              <a:rPr lang="en" sz="1000"/>
              <a:t>Bachelor of Science in Computer Science</a:t>
            </a:r>
            <a:endParaRPr sz="1000"/>
          </a:p>
        </p:txBody>
      </p:sp>
      <p:sp>
        <p:nvSpPr>
          <p:cNvPr id="2733" name="Google Shape;2733;p65"/>
          <p:cNvSpPr txBox="1">
            <a:spLocks noGrp="1"/>
          </p:cNvSpPr>
          <p:nvPr>
            <p:ph type="subTitle" idx="2"/>
          </p:nvPr>
        </p:nvSpPr>
        <p:spPr>
          <a:xfrm rot="-1243">
            <a:off x="1667300" y="4184211"/>
            <a:ext cx="5809500" cy="8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t>[CIS 1102N] INTRODUCTION TO COMPUTING</a:t>
            </a:r>
            <a:endParaRPr sz="1800" b="1"/>
          </a:p>
          <a:p>
            <a:pPr marL="0" lvl="0" indent="0" algn="ctr" rtl="0">
              <a:spcBef>
                <a:spcPts val="0"/>
              </a:spcBef>
              <a:spcAft>
                <a:spcPts val="0"/>
              </a:spcAft>
              <a:buNone/>
            </a:pPr>
            <a:r>
              <a:rPr lang="en" sz="1300" b="1">
                <a:solidFill>
                  <a:schemeClr val="lt2"/>
                </a:solidFill>
              </a:rPr>
              <a:t>[Epanto]-G6-CIS1102N-Portfolio#1</a:t>
            </a:r>
            <a:endParaRPr sz="1300" b="1">
              <a:solidFill>
                <a:schemeClr val="lt2"/>
              </a:solidFill>
            </a:endParaRPr>
          </a:p>
        </p:txBody>
      </p:sp>
      <p:pic>
        <p:nvPicPr>
          <p:cNvPr id="2734" name="Google Shape;2734;p65"/>
          <p:cNvPicPr preferRelativeResize="0"/>
          <p:nvPr/>
        </p:nvPicPr>
        <p:blipFill rotWithShape="1">
          <a:blip r:embed="rId3">
            <a:alphaModFix/>
          </a:blip>
          <a:srcRect t="4915"/>
          <a:stretch/>
        </p:blipFill>
        <p:spPr>
          <a:xfrm>
            <a:off x="-656939" y="1068400"/>
            <a:ext cx="2203990" cy="2095650"/>
          </a:xfrm>
          <a:prstGeom prst="rect">
            <a:avLst/>
          </a:prstGeom>
          <a:noFill/>
          <a:ln>
            <a:noFill/>
          </a:ln>
        </p:spPr>
      </p:pic>
      <p:pic>
        <p:nvPicPr>
          <p:cNvPr id="2735" name="Google Shape;2735;p65"/>
          <p:cNvPicPr preferRelativeResize="0"/>
          <p:nvPr/>
        </p:nvPicPr>
        <p:blipFill rotWithShape="1">
          <a:blip r:embed="rId4">
            <a:alphaModFix/>
          </a:blip>
          <a:srcRect l="12492" t="18400" r="12342" b="12005"/>
          <a:stretch/>
        </p:blipFill>
        <p:spPr>
          <a:xfrm>
            <a:off x="8120898" y="-498777"/>
            <a:ext cx="2020875" cy="1871026"/>
          </a:xfrm>
          <a:prstGeom prst="rect">
            <a:avLst/>
          </a:prstGeom>
          <a:noFill/>
          <a:ln>
            <a:noFill/>
          </a:ln>
        </p:spPr>
      </p:pic>
      <p:sp>
        <p:nvSpPr>
          <p:cNvPr id="2736" name="Google Shape;2736;p65"/>
          <p:cNvSpPr/>
          <p:nvPr/>
        </p:nvSpPr>
        <p:spPr>
          <a:xfrm>
            <a:off x="1481550" y="1148956"/>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7387950" y="1148956"/>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8" name="Google Shape;2738;p65"/>
          <p:cNvGrpSpPr/>
          <p:nvPr/>
        </p:nvGrpSpPr>
        <p:grpSpPr>
          <a:xfrm flipH="1">
            <a:off x="6885238" y="3073538"/>
            <a:ext cx="1235670" cy="1050349"/>
            <a:chOff x="7598377" y="3330050"/>
            <a:chExt cx="1235670" cy="1050349"/>
          </a:xfrm>
        </p:grpSpPr>
        <p:pic>
          <p:nvPicPr>
            <p:cNvPr id="2739" name="Google Shape;2739;p65"/>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2740" name="Google Shape;2740;p65"/>
            <p:cNvGrpSpPr/>
            <p:nvPr/>
          </p:nvGrpSpPr>
          <p:grpSpPr>
            <a:xfrm>
              <a:off x="7598377" y="3676569"/>
              <a:ext cx="1235670" cy="445305"/>
              <a:chOff x="2011449" y="446025"/>
              <a:chExt cx="785500" cy="283075"/>
            </a:xfrm>
          </p:grpSpPr>
          <p:sp>
            <p:nvSpPr>
              <p:cNvPr id="2741" name="Google Shape;2741;p65"/>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742" name="Google Shape;2742;p65"/>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743" name="Google Shape;2743;p65"/>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2744" name="Google Shape;2744;p65"/>
          <p:cNvPicPr preferRelativeResize="0"/>
          <p:nvPr/>
        </p:nvPicPr>
        <p:blipFill rotWithShape="1">
          <a:blip r:embed="rId3">
            <a:alphaModFix/>
          </a:blip>
          <a:srcRect t="4915"/>
          <a:stretch/>
        </p:blipFill>
        <p:spPr>
          <a:xfrm>
            <a:off x="1289328" y="3365825"/>
            <a:ext cx="667273" cy="634500"/>
          </a:xfrm>
          <a:prstGeom prst="rect">
            <a:avLst/>
          </a:prstGeom>
          <a:noFill/>
          <a:ln>
            <a:noFill/>
          </a:ln>
          <a:effectLst>
            <a:outerShdw blurRad="142875" dist="76200" dir="5460000" algn="bl" rotWithShape="0">
              <a:schemeClr val="dk1">
                <a:alpha val="75000"/>
              </a:schemeClr>
            </a:outerShdw>
          </a:effectLst>
        </p:spPr>
      </p:pic>
      <p:pic>
        <p:nvPicPr>
          <p:cNvPr id="2745" name="Google Shape;2745;p65"/>
          <p:cNvPicPr preferRelativeResize="0"/>
          <p:nvPr/>
        </p:nvPicPr>
        <p:blipFill rotWithShape="1">
          <a:blip r:embed="rId5">
            <a:alphaModFix/>
          </a:blip>
          <a:srcRect t="12710" b="5862"/>
          <a:stretch/>
        </p:blipFill>
        <p:spPr>
          <a:xfrm rot="8316157">
            <a:off x="8033052" y="688949"/>
            <a:ext cx="1792124" cy="1459248"/>
          </a:xfrm>
          <a:prstGeom prst="rect">
            <a:avLst/>
          </a:prstGeom>
          <a:noFill/>
          <a:ln>
            <a:noFill/>
          </a:ln>
          <a:effectLst>
            <a:outerShdw blurRad="85725" dist="95250" dir="5460000" algn="bl" rotWithShape="0">
              <a:schemeClr val="dk1">
                <a:alpha val="63000"/>
              </a:schemeClr>
            </a:outerShdw>
          </a:effectLst>
        </p:spPr>
      </p:pic>
      <p:pic>
        <p:nvPicPr>
          <p:cNvPr id="2746" name="Google Shape;2746;p65"/>
          <p:cNvPicPr preferRelativeResize="0"/>
          <p:nvPr/>
        </p:nvPicPr>
        <p:blipFill>
          <a:blip r:embed="rId6">
            <a:alphaModFix/>
          </a:blip>
          <a:stretch>
            <a:fillRect/>
          </a:stretch>
        </p:blipFill>
        <p:spPr>
          <a:xfrm>
            <a:off x="3841418" y="2814213"/>
            <a:ext cx="1461016" cy="4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991275" y="169801"/>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COMPUTER </a:t>
            </a:r>
            <a:r>
              <a:rPr lang="en" dirty="0">
                <a:solidFill>
                  <a:schemeClr val="tx2"/>
                </a:solidFill>
              </a:rPr>
              <a:t>SCIENCE</a:t>
            </a:r>
            <a:endParaRPr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7653513" y="2905759"/>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812040" y="788748"/>
            <a:ext cx="6715792" cy="3875615"/>
          </a:xfrm>
          <a:prstGeom prst="rect">
            <a:avLst/>
          </a:prstGeom>
        </p:spPr>
        <p:txBody>
          <a:bodyPr spcFirstLastPara="1" wrap="square" lIns="91425" tIns="91425" rIns="91425" bIns="91425" anchor="t" anchorCtr="0">
            <a:noAutofit/>
          </a:bodyPr>
          <a:lstStyle/>
          <a:p>
            <a:pPr marL="342900" indent="-342900" algn="just"/>
            <a:r>
              <a:rPr lang="en-PH" sz="2000" dirty="0"/>
              <a:t>The study of </a:t>
            </a:r>
            <a:r>
              <a:rPr lang="en-PH" sz="2000" b="1" dirty="0"/>
              <a:t>computers</a:t>
            </a:r>
            <a:r>
              <a:rPr lang="en-PH" sz="2000" dirty="0"/>
              <a:t>, </a:t>
            </a:r>
            <a:r>
              <a:rPr lang="en-PH" sz="2000" b="1" dirty="0"/>
              <a:t>computational systems</a:t>
            </a:r>
            <a:r>
              <a:rPr lang="en-PH" sz="2000" dirty="0"/>
              <a:t>,</a:t>
            </a:r>
            <a:r>
              <a:rPr lang="en-PH" sz="2000" b="1" dirty="0"/>
              <a:t> </a:t>
            </a:r>
            <a:r>
              <a:rPr lang="en-PH" sz="2000" dirty="0"/>
              <a:t>and</a:t>
            </a:r>
            <a:r>
              <a:rPr lang="en-PH" sz="2000" b="1" dirty="0"/>
              <a:t> automated computation</a:t>
            </a:r>
            <a:r>
              <a:rPr lang="en-PH" sz="2000" dirty="0"/>
              <a:t>.</a:t>
            </a:r>
          </a:p>
          <a:p>
            <a:pPr marL="342900" indent="-342900" algn="just"/>
            <a:r>
              <a:rPr lang="en-PH" sz="2000" dirty="0"/>
              <a:t>Computer science became a discipline in the </a:t>
            </a:r>
            <a:r>
              <a:rPr lang="en-PH" sz="2000" u="sng" dirty="0"/>
              <a:t>early 1940s</a:t>
            </a:r>
            <a:r>
              <a:rPr lang="en-PH" sz="2000" dirty="0"/>
              <a:t>.</a:t>
            </a:r>
          </a:p>
          <a:p>
            <a:pPr marL="342900" indent="-342900" algn="just"/>
            <a:endParaRPr lang="en-PH" sz="2000" dirty="0"/>
          </a:p>
          <a:p>
            <a:pPr marL="342900" indent="-342900" algn="just"/>
            <a:r>
              <a:rPr lang="en-PH" sz="2000" dirty="0"/>
              <a:t>The field evolved through the establishment of theoretical foundations by many important historical pioneers, the invention of early computers, and the development of programming languages that formalized software development, solidifying computer science as a distinct discipline (Denning, 1999).</a:t>
            </a: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991275" y="169801"/>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 A </a:t>
            </a:r>
            <a:r>
              <a:rPr lang="en" dirty="0">
                <a:solidFill>
                  <a:schemeClr val="tx2"/>
                </a:solidFill>
              </a:rPr>
              <a:t>DISCIPLINE</a:t>
            </a:r>
            <a:endParaRPr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7653513" y="2905759"/>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812040" y="788748"/>
            <a:ext cx="6715792" cy="3875615"/>
          </a:xfrm>
          <a:prstGeom prst="rect">
            <a:avLst/>
          </a:prstGeom>
        </p:spPr>
        <p:txBody>
          <a:bodyPr spcFirstLastPara="1" wrap="square" lIns="91425" tIns="91425" rIns="91425" bIns="91425" anchor="t" anchorCtr="0">
            <a:noAutofit/>
          </a:bodyPr>
          <a:lstStyle/>
          <a:p>
            <a:pPr marL="342900" indent="-342900" algn="just"/>
            <a:r>
              <a:rPr lang="en-PH" sz="2000" dirty="0"/>
              <a:t>This discipline is frequently described as the </a:t>
            </a:r>
            <a:r>
              <a:rPr lang="en-PH" sz="2000" u="sng" dirty="0"/>
              <a:t>systematic study of algorithmic processes that describe and transform information</a:t>
            </a:r>
            <a:r>
              <a:rPr lang="en-PH" sz="2000" dirty="0"/>
              <a:t>. </a:t>
            </a:r>
          </a:p>
          <a:p>
            <a:pPr marL="342900" indent="-342900" algn="just"/>
            <a:r>
              <a:rPr lang="en-PH" sz="2000" dirty="0"/>
              <a:t>The fundamental question underlying all of computing is, </a:t>
            </a:r>
            <a:r>
              <a:rPr lang="en-PH" sz="2000" b="1" i="1" dirty="0"/>
              <a:t>What can be (efficiently) automated?</a:t>
            </a:r>
          </a:p>
          <a:p>
            <a:pPr marL="0" indent="0" algn="just">
              <a:buNone/>
            </a:pPr>
            <a:endParaRPr lang="en-PH" sz="2000" dirty="0"/>
          </a:p>
          <a:p>
            <a:pPr marL="342900" indent="-342900" algn="just"/>
            <a:r>
              <a:rPr lang="en-PH" sz="2000" dirty="0"/>
              <a:t>By the early 1960s, there was a sufficient body of knowledge to merit the first academic departments and degree programs. This discipline is also called </a:t>
            </a:r>
            <a:r>
              <a:rPr lang="en-PH" sz="2000" b="1" dirty="0"/>
              <a:t>computer science</a:t>
            </a:r>
            <a:r>
              <a:rPr lang="en-PH" sz="2000" dirty="0"/>
              <a:t> and </a:t>
            </a:r>
            <a:r>
              <a:rPr lang="en-PH" sz="2000" b="1" dirty="0"/>
              <a:t>engineering</a:t>
            </a:r>
            <a:r>
              <a:rPr lang="en-PH" sz="2000" dirty="0"/>
              <a:t>, </a:t>
            </a:r>
            <a:r>
              <a:rPr lang="en-PH" sz="2000" b="1" dirty="0"/>
              <a:t>computing</a:t>
            </a:r>
            <a:r>
              <a:rPr lang="en-PH" sz="2000" dirty="0"/>
              <a:t>, and </a:t>
            </a:r>
            <a:r>
              <a:rPr lang="en-PH" sz="2000" b="1" dirty="0"/>
              <a:t>informatics </a:t>
            </a:r>
            <a:r>
              <a:rPr lang="en-PH" sz="2000" dirty="0"/>
              <a:t>(Denning, 1999).</a:t>
            </a:r>
            <a:endParaRPr sz="2000" dirty="0"/>
          </a:p>
        </p:txBody>
      </p:sp>
    </p:spTree>
    <p:extLst>
      <p:ext uri="{BB962C8B-B14F-4D97-AF65-F5344CB8AC3E}">
        <p14:creationId xmlns:p14="http://schemas.microsoft.com/office/powerpoint/2010/main" val="70673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45"/>
          <p:cNvSpPr txBox="1">
            <a:spLocks noGrp="1"/>
          </p:cNvSpPr>
          <p:nvPr>
            <p:ph type="subTitle" idx="1"/>
          </p:nvPr>
        </p:nvSpPr>
        <p:spPr>
          <a:xfrm>
            <a:off x="1292242" y="1323341"/>
            <a:ext cx="6668941" cy="1105339"/>
          </a:xfrm>
          <a:prstGeom prst="rect">
            <a:avLst/>
          </a:prstGeom>
        </p:spPr>
        <p:txBody>
          <a:bodyPr spcFirstLastPara="1" wrap="square" lIns="91425" tIns="0" rIns="91425" bIns="0" anchor="t" anchorCtr="0">
            <a:noAutofit/>
          </a:bodyPr>
          <a:lstStyle/>
          <a:p>
            <a:pPr marL="342900" lvl="0" indent="-342900" algn="just" rtl="0">
              <a:spcBef>
                <a:spcPts val="0"/>
              </a:spcBef>
              <a:spcAft>
                <a:spcPts val="1600"/>
              </a:spcAft>
              <a:buFont typeface="Arial" panose="020B0604020202020204" pitchFamily="34" charset="0"/>
              <a:buChar char="•"/>
            </a:pPr>
            <a:r>
              <a:rPr lang="en-US" sz="2000" dirty="0"/>
              <a:t>Although being a very new discipline, computing has expanded rapidly over the past few decades. Where it gave birth to </a:t>
            </a:r>
            <a:r>
              <a:rPr lang="en-US" sz="2000" b="1" dirty="0"/>
              <a:t>multiple disciplines</a:t>
            </a:r>
            <a:r>
              <a:rPr lang="en-US" sz="2000" dirty="0"/>
              <a:t> and </a:t>
            </a:r>
            <a:r>
              <a:rPr lang="en-US" sz="2000" b="1" dirty="0"/>
              <a:t>majors</a:t>
            </a:r>
            <a:r>
              <a:rPr lang="en-US" sz="2000" dirty="0"/>
              <a:t>. Which are:</a:t>
            </a:r>
            <a:endParaRPr sz="2000" dirty="0"/>
          </a:p>
        </p:txBody>
      </p:sp>
      <p:pic>
        <p:nvPicPr>
          <p:cNvPr id="2233" name="Google Shape;2233;p45"/>
          <p:cNvPicPr preferRelativeResize="0"/>
          <p:nvPr/>
        </p:nvPicPr>
        <p:blipFill>
          <a:blip r:embed="rId3">
            <a:alphaModFix/>
          </a:blip>
          <a:stretch>
            <a:fillRect/>
          </a:stretch>
        </p:blipFill>
        <p:spPr>
          <a:xfrm>
            <a:off x="-596026" y="1323341"/>
            <a:ext cx="1556101" cy="1556101"/>
          </a:xfrm>
          <a:prstGeom prst="rect">
            <a:avLst/>
          </a:prstGeom>
          <a:noFill/>
          <a:ln>
            <a:noFill/>
          </a:ln>
        </p:spPr>
      </p:pic>
      <p:grpSp>
        <p:nvGrpSpPr>
          <p:cNvPr id="2234" name="Google Shape;2234;p45"/>
          <p:cNvGrpSpPr/>
          <p:nvPr/>
        </p:nvGrpSpPr>
        <p:grpSpPr>
          <a:xfrm rot="-6992135" flipH="1">
            <a:off x="7013980" y="3153199"/>
            <a:ext cx="1538377" cy="1561466"/>
            <a:chOff x="7374951" y="493051"/>
            <a:chExt cx="1769049" cy="1795600"/>
          </a:xfrm>
        </p:grpSpPr>
        <p:pic>
          <p:nvPicPr>
            <p:cNvPr id="2235" name="Google Shape;2235;p45"/>
            <p:cNvPicPr preferRelativeResize="0"/>
            <p:nvPr/>
          </p:nvPicPr>
          <p:blipFill rotWithShape="1">
            <a:blip r:embed="rId4">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236" name="Google Shape;2236;p45"/>
            <p:cNvGrpSpPr/>
            <p:nvPr/>
          </p:nvGrpSpPr>
          <p:grpSpPr>
            <a:xfrm>
              <a:off x="8164220" y="1199575"/>
              <a:ext cx="615289" cy="284475"/>
              <a:chOff x="1791515" y="444625"/>
              <a:chExt cx="963345" cy="284475"/>
            </a:xfrm>
          </p:grpSpPr>
          <p:sp>
            <p:nvSpPr>
              <p:cNvPr id="2237" name="Google Shape;2237;p45"/>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238" name="Google Shape;2238;p45"/>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2239" name="Google Shape;2239;p45"/>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2240" name="Google Shape;2240;p45"/>
          <p:cNvPicPr preferRelativeResize="0"/>
          <p:nvPr/>
        </p:nvPicPr>
        <p:blipFill rotWithShape="1">
          <a:blip r:embed="rId5">
            <a:alphaModFix/>
          </a:blip>
          <a:srcRect l="12492" t="18400" r="12342" b="12005"/>
          <a:stretch/>
        </p:blipFill>
        <p:spPr>
          <a:xfrm>
            <a:off x="8183925" y="1030408"/>
            <a:ext cx="1452025" cy="1344366"/>
          </a:xfrm>
          <a:prstGeom prst="rect">
            <a:avLst/>
          </a:prstGeom>
          <a:noFill/>
          <a:ln>
            <a:noFill/>
          </a:ln>
        </p:spPr>
      </p:pic>
      <p:grpSp>
        <p:nvGrpSpPr>
          <p:cNvPr id="2241" name="Google Shape;2241;p45"/>
          <p:cNvGrpSpPr/>
          <p:nvPr/>
        </p:nvGrpSpPr>
        <p:grpSpPr>
          <a:xfrm>
            <a:off x="1086290" y="4301642"/>
            <a:ext cx="775996" cy="775996"/>
            <a:chOff x="9011850" y="1484962"/>
            <a:chExt cx="552900" cy="552900"/>
          </a:xfrm>
        </p:grpSpPr>
        <p:pic>
          <p:nvPicPr>
            <p:cNvPr id="2242" name="Google Shape;2242;p45"/>
            <p:cNvPicPr preferRelativeResize="0"/>
            <p:nvPr/>
          </p:nvPicPr>
          <p:blipFill>
            <a:blip r:embed="rId3">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5000"/>
                </a:schemeClr>
              </a:outerShdw>
            </a:effectLst>
          </p:spPr>
        </p:pic>
        <p:pic>
          <p:nvPicPr>
            <p:cNvPr id="2243" name="Google Shape;2243;p45"/>
            <p:cNvPicPr preferRelativeResize="0"/>
            <p:nvPr/>
          </p:nvPicPr>
          <p:blipFill>
            <a:blip r:embed="rId3">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5000"/>
                </a:schemeClr>
              </a:outerShdw>
            </a:effectLst>
          </p:spPr>
        </p:pic>
        <p:pic>
          <p:nvPicPr>
            <p:cNvPr id="2244" name="Google Shape;2244;p45"/>
            <p:cNvPicPr preferRelativeResize="0"/>
            <p:nvPr/>
          </p:nvPicPr>
          <p:blipFill>
            <a:blip r:embed="rId3">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5000"/>
                </a:schemeClr>
              </a:outerShdw>
            </a:effectLst>
          </p:spPr>
        </p:pic>
        <p:pic>
          <p:nvPicPr>
            <p:cNvPr id="2245" name="Google Shape;2245;p45"/>
            <p:cNvPicPr preferRelativeResize="0"/>
            <p:nvPr/>
          </p:nvPicPr>
          <p:blipFill>
            <a:blip r:embed="rId3">
              <a:alphaModFix/>
            </a:blip>
            <a:stretch>
              <a:fillRect/>
            </a:stretch>
          </p:blipFill>
          <p:spPr>
            <a:xfrm>
              <a:off x="9011850" y="1484962"/>
              <a:ext cx="552900" cy="552900"/>
            </a:xfrm>
            <a:prstGeom prst="rect">
              <a:avLst/>
            </a:prstGeom>
            <a:noFill/>
            <a:ln>
              <a:noFill/>
            </a:ln>
            <a:effectLst>
              <a:outerShdw blurRad="100013" dist="76200" dir="5460000" algn="bl" rotWithShape="0">
                <a:schemeClr val="dk1">
                  <a:alpha val="45000"/>
                </a:schemeClr>
              </a:outerShdw>
            </a:effectLst>
          </p:spPr>
        </p:pic>
      </p:grpSp>
      <p:sp>
        <p:nvSpPr>
          <p:cNvPr id="4" name="Google Shape;1831;p37">
            <a:extLst>
              <a:ext uri="{FF2B5EF4-FFF2-40B4-BE49-F238E27FC236}">
                <a16:creationId xmlns:a16="http://schemas.microsoft.com/office/drawing/2014/main" id="{F8E76CCB-4C12-7ACC-D357-47DB9AED5933}"/>
              </a:ext>
            </a:extLst>
          </p:cNvPr>
          <p:cNvSpPr txBox="1">
            <a:spLocks noGrp="1"/>
          </p:cNvSpPr>
          <p:nvPr>
            <p:ph type="title"/>
          </p:nvPr>
        </p:nvSpPr>
        <p:spPr>
          <a:xfrm>
            <a:off x="27363" y="31407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u="sng" dirty="0">
                <a:solidFill>
                  <a:schemeClr val="bg2"/>
                </a:solidFill>
              </a:rPr>
              <a:t>An Overview</a:t>
            </a:r>
            <a:r>
              <a:rPr lang="en-PH" dirty="0">
                <a:solidFill>
                  <a:schemeClr val="bg2"/>
                </a:solidFill>
              </a:rPr>
              <a:t> of the</a:t>
            </a:r>
            <a:br>
              <a:rPr lang="en-PH" dirty="0">
                <a:solidFill>
                  <a:schemeClr val="tx2"/>
                </a:solidFill>
              </a:rPr>
            </a:br>
            <a:r>
              <a:rPr lang="en-PH" dirty="0">
                <a:solidFill>
                  <a:schemeClr val="tx2"/>
                </a:solidFill>
              </a:rPr>
              <a:t>5 Computing</a:t>
            </a:r>
            <a:r>
              <a:rPr lang="en-PH" dirty="0"/>
              <a:t> Disciplines and </a:t>
            </a:r>
            <a:r>
              <a:rPr lang="en-PH" dirty="0">
                <a:solidFill>
                  <a:schemeClr val="tx2"/>
                </a:solidFill>
              </a:rPr>
              <a:t>Majors</a:t>
            </a:r>
            <a:endParaRPr sz="2400" dirty="0">
              <a:solidFill>
                <a:schemeClr val="tx2"/>
              </a:solidFill>
            </a:endParaRPr>
          </a:p>
        </p:txBody>
      </p:sp>
      <p:graphicFrame>
        <p:nvGraphicFramePr>
          <p:cNvPr id="5" name="Table 4">
            <a:extLst>
              <a:ext uri="{FF2B5EF4-FFF2-40B4-BE49-F238E27FC236}">
                <a16:creationId xmlns:a16="http://schemas.microsoft.com/office/drawing/2014/main" id="{138CA592-4C92-B35B-9FA4-8D24D82F2C9D}"/>
              </a:ext>
            </a:extLst>
          </p:cNvPr>
          <p:cNvGraphicFramePr>
            <a:graphicFrameLocks noGrp="1"/>
          </p:cNvGraphicFramePr>
          <p:nvPr>
            <p:extLst>
              <p:ext uri="{D42A27DB-BD31-4B8C-83A1-F6EECF244321}">
                <p14:modId xmlns:p14="http://schemas.microsoft.com/office/powerpoint/2010/main" val="3113624185"/>
              </p:ext>
            </p:extLst>
          </p:nvPr>
        </p:nvGraphicFramePr>
        <p:xfrm>
          <a:off x="2762188" y="2428680"/>
          <a:ext cx="3619623" cy="2126500"/>
        </p:xfrm>
        <a:graphic>
          <a:graphicData uri="http://schemas.openxmlformats.org/drawingml/2006/table">
            <a:tbl>
              <a:tblPr>
                <a:noFill/>
                <a:tableStyleId>{4AD8EAC7-C407-46ED-85D5-4FF503AF558C}</a:tableStyleId>
              </a:tblPr>
              <a:tblGrid>
                <a:gridCol w="645506">
                  <a:extLst>
                    <a:ext uri="{9D8B030D-6E8A-4147-A177-3AD203B41FA5}">
                      <a16:colId xmlns:a16="http://schemas.microsoft.com/office/drawing/2014/main" val="2905240279"/>
                    </a:ext>
                  </a:extLst>
                </a:gridCol>
                <a:gridCol w="2974117">
                  <a:extLst>
                    <a:ext uri="{9D8B030D-6E8A-4147-A177-3AD203B41FA5}">
                      <a16:colId xmlns:a16="http://schemas.microsoft.com/office/drawing/2014/main" val="2735238587"/>
                    </a:ext>
                  </a:extLst>
                </a:gridCol>
              </a:tblGrid>
              <a:tr h="425300">
                <a:tc>
                  <a:txBody>
                    <a:bodyPr/>
                    <a:lstStyle/>
                    <a:p>
                      <a:pPr marL="0" lvl="0" indent="0" algn="ctr" rtl="0">
                        <a:spcBef>
                          <a:spcPts val="0"/>
                        </a:spcBef>
                        <a:spcAft>
                          <a:spcPts val="0"/>
                        </a:spcAft>
                        <a:buNone/>
                      </a:pPr>
                      <a:r>
                        <a:rPr lang="en" sz="2300" b="1" dirty="0">
                          <a:solidFill>
                            <a:schemeClr val="dk2"/>
                          </a:solidFill>
                          <a:latin typeface="Zen Dots"/>
                          <a:ea typeface="Zen Dots"/>
                          <a:cs typeface="Zen Dots"/>
                          <a:sym typeface="Zen Dots"/>
                        </a:rPr>
                        <a:t>1</a:t>
                      </a:r>
                      <a:endParaRPr sz="2300" b="1" dirty="0">
                        <a:solidFill>
                          <a:schemeClr val="dk2"/>
                        </a:solidFill>
                        <a:latin typeface="Zen Dots"/>
                        <a:ea typeface="Zen Dots"/>
                        <a:cs typeface="Zen Dots"/>
                        <a:sym typeface="Zen Dot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tc>
                  <a:txBody>
                    <a:bodyPr/>
                    <a:lstStyle/>
                    <a:p>
                      <a:pPr marL="0" lvl="0" indent="0" algn="l" rtl="0">
                        <a:spcBef>
                          <a:spcPts val="0"/>
                        </a:spcBef>
                        <a:spcAft>
                          <a:spcPts val="0"/>
                        </a:spcAft>
                        <a:buNone/>
                      </a:pPr>
                      <a:r>
                        <a:rPr lang="en-US" b="1" dirty="0">
                          <a:solidFill>
                            <a:schemeClr val="dk1"/>
                          </a:solidFill>
                          <a:latin typeface="Arimo"/>
                          <a:ea typeface="Arimo"/>
                          <a:cs typeface="Arimo"/>
                          <a:sym typeface="Arimo"/>
                        </a:rPr>
                        <a:t>Computer Engineering</a:t>
                      </a:r>
                      <a:endParaRPr b="1" dirty="0">
                        <a:solidFill>
                          <a:schemeClr val="dk1"/>
                        </a:solidFill>
                        <a:latin typeface="Arimo"/>
                        <a:ea typeface="Arimo"/>
                        <a:cs typeface="Arimo"/>
                        <a:sym typeface="Arim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4201087"/>
                  </a:ext>
                </a:extLst>
              </a:tr>
              <a:tr h="425300">
                <a:tc>
                  <a:txBody>
                    <a:bodyPr/>
                    <a:lstStyle/>
                    <a:p>
                      <a:pPr marL="0" lvl="0" indent="0" algn="ctr" rtl="0">
                        <a:spcBef>
                          <a:spcPts val="0"/>
                        </a:spcBef>
                        <a:spcAft>
                          <a:spcPts val="0"/>
                        </a:spcAft>
                        <a:buNone/>
                      </a:pPr>
                      <a:r>
                        <a:rPr lang="en" sz="2300" b="1" dirty="0">
                          <a:solidFill>
                            <a:schemeClr val="dk2"/>
                          </a:solidFill>
                          <a:latin typeface="Zen Dots"/>
                          <a:ea typeface="Zen Dots"/>
                          <a:cs typeface="Zen Dots"/>
                          <a:sym typeface="Zen Dots"/>
                        </a:rPr>
                        <a:t>2</a:t>
                      </a:r>
                      <a:endParaRPr sz="2300" b="1" dirty="0">
                        <a:solidFill>
                          <a:schemeClr val="dk2"/>
                        </a:solidFill>
                        <a:latin typeface="Zen Dots"/>
                        <a:ea typeface="Zen Dots"/>
                        <a:cs typeface="Zen Dots"/>
                        <a:sym typeface="Zen Dot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tc>
                  <a:txBody>
                    <a:bodyPr/>
                    <a:lstStyle/>
                    <a:p>
                      <a:pPr marL="0" lvl="0" indent="0" algn="l" rtl="0">
                        <a:spcBef>
                          <a:spcPts val="0"/>
                        </a:spcBef>
                        <a:spcAft>
                          <a:spcPts val="0"/>
                        </a:spcAft>
                        <a:buClr>
                          <a:srgbClr val="000000"/>
                        </a:buClr>
                        <a:buSzPts val="1100"/>
                        <a:buFont typeface="Arial"/>
                        <a:buNone/>
                      </a:pPr>
                      <a:r>
                        <a:rPr lang="en-US" b="1" dirty="0">
                          <a:solidFill>
                            <a:schemeClr val="dk1"/>
                          </a:solidFill>
                          <a:latin typeface="Arimo"/>
                          <a:ea typeface="Arimo"/>
                          <a:cs typeface="Arimo"/>
                          <a:sym typeface="Arimo"/>
                        </a:rPr>
                        <a:t>Computer Science</a:t>
                      </a:r>
                      <a:endParaRPr b="1" dirty="0">
                        <a:solidFill>
                          <a:schemeClr val="dk1"/>
                        </a:solidFill>
                        <a:latin typeface="Arimo"/>
                        <a:ea typeface="Arimo"/>
                        <a:cs typeface="Arimo"/>
                        <a:sym typeface="Arim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3364156120"/>
                  </a:ext>
                </a:extLst>
              </a:tr>
              <a:tr h="425300">
                <a:tc>
                  <a:txBody>
                    <a:bodyPr/>
                    <a:lstStyle/>
                    <a:p>
                      <a:pPr marL="0" lvl="0" indent="0" algn="ctr" rtl="0">
                        <a:spcBef>
                          <a:spcPts val="0"/>
                        </a:spcBef>
                        <a:spcAft>
                          <a:spcPts val="0"/>
                        </a:spcAft>
                        <a:buNone/>
                      </a:pPr>
                      <a:r>
                        <a:rPr lang="en" sz="2300" b="1" dirty="0">
                          <a:solidFill>
                            <a:schemeClr val="dk2"/>
                          </a:solidFill>
                          <a:latin typeface="Zen Dots"/>
                          <a:ea typeface="Zen Dots"/>
                          <a:cs typeface="Zen Dots"/>
                          <a:sym typeface="Zen Dots"/>
                        </a:rPr>
                        <a:t>3</a:t>
                      </a:r>
                      <a:endParaRPr sz="2300" b="1" dirty="0">
                        <a:solidFill>
                          <a:schemeClr val="dk2"/>
                        </a:solidFill>
                        <a:latin typeface="Zen Dots"/>
                        <a:ea typeface="Zen Dots"/>
                        <a:cs typeface="Zen Dots"/>
                        <a:sym typeface="Zen Dot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tc>
                  <a:txBody>
                    <a:bodyPr/>
                    <a:lstStyle/>
                    <a:p>
                      <a:pPr marL="0" lvl="0" indent="0" algn="l" rtl="0">
                        <a:spcBef>
                          <a:spcPts val="0"/>
                        </a:spcBef>
                        <a:spcAft>
                          <a:spcPts val="0"/>
                        </a:spcAft>
                        <a:buClr>
                          <a:srgbClr val="000000"/>
                        </a:buClr>
                        <a:buSzPts val="1100"/>
                        <a:buFont typeface="Arial"/>
                        <a:buNone/>
                      </a:pPr>
                      <a:r>
                        <a:rPr lang="en-US" b="1" dirty="0">
                          <a:solidFill>
                            <a:schemeClr val="dk1"/>
                          </a:solidFill>
                          <a:latin typeface="Arimo"/>
                          <a:ea typeface="Arimo"/>
                          <a:cs typeface="Arimo"/>
                          <a:sym typeface="Arimo"/>
                        </a:rPr>
                        <a:t>Information Technology</a:t>
                      </a:r>
                      <a:endParaRPr b="1" dirty="0">
                        <a:solidFill>
                          <a:schemeClr val="dk1"/>
                        </a:solidFill>
                        <a:latin typeface="Arimo"/>
                        <a:ea typeface="Arimo"/>
                        <a:cs typeface="Arimo"/>
                        <a:sym typeface="Arim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57900521"/>
                  </a:ext>
                </a:extLst>
              </a:tr>
              <a:tr h="425300">
                <a:tc>
                  <a:txBody>
                    <a:bodyPr/>
                    <a:lstStyle/>
                    <a:p>
                      <a:pPr marL="0" lvl="0" indent="0" algn="ctr" rtl="0">
                        <a:spcBef>
                          <a:spcPts val="0"/>
                        </a:spcBef>
                        <a:spcAft>
                          <a:spcPts val="0"/>
                        </a:spcAft>
                        <a:buNone/>
                      </a:pPr>
                      <a:r>
                        <a:rPr lang="en" sz="2300" b="1" dirty="0">
                          <a:solidFill>
                            <a:schemeClr val="dk2"/>
                          </a:solidFill>
                          <a:latin typeface="Zen Dots"/>
                          <a:ea typeface="Zen Dots"/>
                          <a:cs typeface="Zen Dots"/>
                          <a:sym typeface="Zen Dots"/>
                        </a:rPr>
                        <a:t>4</a:t>
                      </a:r>
                      <a:endParaRPr sz="2300" b="1" dirty="0">
                        <a:solidFill>
                          <a:schemeClr val="dk2"/>
                        </a:solidFill>
                        <a:latin typeface="Zen Dots"/>
                        <a:ea typeface="Zen Dots"/>
                        <a:cs typeface="Zen Dots"/>
                        <a:sym typeface="Zen Dot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tc>
                  <a:txBody>
                    <a:bodyPr/>
                    <a:lstStyle/>
                    <a:p>
                      <a:pPr marL="0" lvl="0" indent="0" algn="l" rtl="0">
                        <a:spcBef>
                          <a:spcPts val="0"/>
                        </a:spcBef>
                        <a:spcAft>
                          <a:spcPts val="0"/>
                        </a:spcAft>
                        <a:buClr>
                          <a:schemeClr val="dk1"/>
                        </a:buClr>
                        <a:buSzPts val="1100"/>
                        <a:buFont typeface="Arial"/>
                        <a:buNone/>
                      </a:pPr>
                      <a:r>
                        <a:rPr lang="en-US" b="1" dirty="0">
                          <a:solidFill>
                            <a:schemeClr val="dk1"/>
                          </a:solidFill>
                          <a:latin typeface="Arimo"/>
                          <a:ea typeface="Arimo"/>
                          <a:cs typeface="Arimo"/>
                          <a:sym typeface="Arimo"/>
                        </a:rPr>
                        <a:t>Information Systems</a:t>
                      </a:r>
                      <a:endParaRPr b="1" dirty="0">
                        <a:solidFill>
                          <a:schemeClr val="dk1"/>
                        </a:solidFill>
                        <a:latin typeface="Arimo"/>
                        <a:ea typeface="Arimo"/>
                        <a:cs typeface="Arimo"/>
                        <a:sym typeface="Arim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349262816"/>
                  </a:ext>
                </a:extLst>
              </a:tr>
              <a:tr h="425300">
                <a:tc>
                  <a:txBody>
                    <a:bodyPr/>
                    <a:lstStyle/>
                    <a:p>
                      <a:pPr marL="0" lvl="0" indent="0" algn="ctr" rtl="0">
                        <a:spcBef>
                          <a:spcPts val="0"/>
                        </a:spcBef>
                        <a:spcAft>
                          <a:spcPts val="0"/>
                        </a:spcAft>
                        <a:buNone/>
                      </a:pPr>
                      <a:r>
                        <a:rPr lang="en" sz="2300" b="1" dirty="0">
                          <a:solidFill>
                            <a:schemeClr val="dk2"/>
                          </a:solidFill>
                          <a:latin typeface="Zen Dots"/>
                          <a:ea typeface="Zen Dots"/>
                          <a:cs typeface="Zen Dots"/>
                          <a:sym typeface="Zen Dots"/>
                        </a:rPr>
                        <a:t>5</a:t>
                      </a:r>
                      <a:endParaRPr sz="2300" b="1" dirty="0">
                        <a:solidFill>
                          <a:schemeClr val="dk2"/>
                        </a:solidFill>
                        <a:latin typeface="Zen Dots"/>
                        <a:ea typeface="Zen Dots"/>
                        <a:cs typeface="Zen Dots"/>
                        <a:sym typeface="Zen Dot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tc>
                  <a:txBody>
                    <a:bodyPr/>
                    <a:lstStyle/>
                    <a:p>
                      <a:pPr marL="0" lvl="0" indent="0" algn="l" rtl="0">
                        <a:spcBef>
                          <a:spcPts val="0"/>
                        </a:spcBef>
                        <a:spcAft>
                          <a:spcPts val="0"/>
                        </a:spcAft>
                        <a:buClr>
                          <a:schemeClr val="dk1"/>
                        </a:buClr>
                        <a:buSzPts val="1100"/>
                        <a:buFont typeface="Arial"/>
                        <a:buNone/>
                      </a:pPr>
                      <a:r>
                        <a:rPr lang="en-US" b="1" dirty="0">
                          <a:solidFill>
                            <a:schemeClr val="dk1"/>
                          </a:solidFill>
                          <a:latin typeface="Arimo"/>
                          <a:ea typeface="Arimo"/>
                          <a:cs typeface="Arimo"/>
                          <a:sym typeface="Arimo"/>
                        </a:rPr>
                        <a:t>Software Engineering</a:t>
                      </a:r>
                      <a:endParaRPr b="1" dirty="0">
                        <a:solidFill>
                          <a:schemeClr val="dk1"/>
                        </a:solidFill>
                        <a:latin typeface="Arimo"/>
                        <a:ea typeface="Arimo"/>
                        <a:cs typeface="Arimo"/>
                        <a:sym typeface="Arim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3965780409"/>
                  </a:ext>
                </a:extLst>
              </a:tr>
            </a:tbl>
          </a:graphicData>
        </a:graphic>
      </p:graphicFrame>
    </p:spTree>
    <p:extLst>
      <p:ext uri="{BB962C8B-B14F-4D97-AF65-F5344CB8AC3E}">
        <p14:creationId xmlns:p14="http://schemas.microsoft.com/office/powerpoint/2010/main" val="378460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991275" y="52926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COMPUTER </a:t>
            </a:r>
            <a:r>
              <a:rPr lang="en" sz="2400" dirty="0">
                <a:solidFill>
                  <a:schemeClr val="tx2"/>
                </a:solidFill>
              </a:rPr>
              <a:t>ENGINEERING</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7653513" y="2905759"/>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812040" y="1145309"/>
            <a:ext cx="6715792" cy="3519054"/>
          </a:xfrm>
          <a:prstGeom prst="rect">
            <a:avLst/>
          </a:prstGeom>
        </p:spPr>
        <p:txBody>
          <a:bodyPr spcFirstLastPara="1" wrap="square" lIns="91425" tIns="91425" rIns="91425" bIns="91425" anchor="t" anchorCtr="0">
            <a:noAutofit/>
          </a:bodyPr>
          <a:lstStyle/>
          <a:p>
            <a:pPr marL="342900" indent="-342900" algn="just"/>
            <a:r>
              <a:rPr lang="en-US" sz="2000" dirty="0"/>
              <a:t>Computer Engineers are focused on the connection between </a:t>
            </a:r>
            <a:r>
              <a:rPr lang="en-US" sz="2000" b="1" dirty="0"/>
              <a:t>hardware </a:t>
            </a:r>
            <a:r>
              <a:rPr lang="en-US" sz="2000" dirty="0"/>
              <a:t>and</a:t>
            </a:r>
            <a:r>
              <a:rPr lang="en-US" sz="2000" b="1" dirty="0"/>
              <a:t> software</a:t>
            </a:r>
            <a:r>
              <a:rPr lang="en-US" sz="2000" dirty="0"/>
              <a:t>. The emphasis and concern lies with the </a:t>
            </a:r>
            <a:r>
              <a:rPr lang="en-US" sz="2000" u="sng" dirty="0"/>
              <a:t>design and construction of computers and embedded systems</a:t>
            </a:r>
            <a:r>
              <a:rPr lang="en-US" sz="2000" dirty="0"/>
              <a:t>.</a:t>
            </a:r>
          </a:p>
          <a:p>
            <a:pPr marL="342900" indent="-342900" algn="just"/>
            <a:endParaRPr lang="en-US" sz="2000" dirty="0"/>
          </a:p>
          <a:p>
            <a:pPr marL="342900" indent="-342900" algn="just"/>
            <a:r>
              <a:rPr lang="en-US" sz="2000" dirty="0"/>
              <a:t>Computer Engineers apply engineering theories to the problems of designing computers and computer-based devices. This is a </a:t>
            </a:r>
            <a:r>
              <a:rPr lang="en-US" sz="2000" u="sng" dirty="0"/>
              <a:t>theory-driven practice which incorporates traditional engineering and mathematics</a:t>
            </a:r>
            <a:r>
              <a:rPr lang="en-US" sz="2000" dirty="0"/>
              <a:t>.</a:t>
            </a:r>
            <a:endParaRPr sz="2000" dirty="0"/>
          </a:p>
        </p:txBody>
      </p:sp>
    </p:spTree>
    <p:extLst>
      <p:ext uri="{BB962C8B-B14F-4D97-AF65-F5344CB8AC3E}">
        <p14:creationId xmlns:p14="http://schemas.microsoft.com/office/powerpoint/2010/main" val="776275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991275" y="386621"/>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COMPUTER </a:t>
            </a:r>
            <a:r>
              <a:rPr lang="en" sz="2400" dirty="0">
                <a:solidFill>
                  <a:schemeClr val="tx2"/>
                </a:solidFill>
              </a:rPr>
              <a:t>ENGINEERING</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7653513" y="2905759"/>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812040" y="1457927"/>
            <a:ext cx="6715792" cy="1718906"/>
          </a:xfrm>
          <a:prstGeom prst="rect">
            <a:avLst/>
          </a:prstGeom>
        </p:spPr>
        <p:txBody>
          <a:bodyPr spcFirstLastPara="1" wrap="square" lIns="91425" tIns="91425" rIns="91425" bIns="91425" anchor="t" anchorCtr="0">
            <a:noAutofit/>
          </a:bodyPr>
          <a:lstStyle/>
          <a:p>
            <a:pPr marL="342900" indent="-342900" algn="just"/>
            <a:r>
              <a:rPr lang="en-US" sz="2000" dirty="0"/>
              <a:t>Compared to the other Computing Disciplines, Computer Engineering gives the most emphasis on Hardware, </a:t>
            </a:r>
            <a:r>
              <a:rPr lang="en-US" sz="2000" u="sng" dirty="0"/>
              <a:t>specifically computer architecture and infrastructure</a:t>
            </a:r>
            <a:r>
              <a:rPr lang="en-US" sz="2000" dirty="0"/>
              <a:t>, from the applied to the theoretical aspects.</a:t>
            </a:r>
          </a:p>
        </p:txBody>
      </p:sp>
    </p:spTree>
    <p:extLst>
      <p:ext uri="{BB962C8B-B14F-4D97-AF65-F5344CB8AC3E}">
        <p14:creationId xmlns:p14="http://schemas.microsoft.com/office/powerpoint/2010/main" val="1849221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pic>
        <p:nvPicPr>
          <p:cNvPr id="1839" name="Google Shape;1839;p37"/>
          <p:cNvPicPr preferRelativeResize="0"/>
          <p:nvPr/>
        </p:nvPicPr>
        <p:blipFill rotWithShape="1">
          <a:blip r:embed="rId3">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4">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5">
            <a:alphaModFix/>
          </a:blip>
          <a:stretch>
            <a:fillRect/>
          </a:stretch>
        </p:blipFill>
        <p:spPr>
          <a:xfrm>
            <a:off x="7653513" y="2905759"/>
            <a:ext cx="561101" cy="561101"/>
          </a:xfrm>
          <a:prstGeom prst="rect">
            <a:avLst/>
          </a:prstGeom>
          <a:noFill/>
          <a:ln>
            <a:noFill/>
          </a:ln>
        </p:spPr>
      </p:pic>
      <p:pic>
        <p:nvPicPr>
          <p:cNvPr id="2" name="Picture 1">
            <a:extLst>
              <a:ext uri="{FF2B5EF4-FFF2-40B4-BE49-F238E27FC236}">
                <a16:creationId xmlns:a16="http://schemas.microsoft.com/office/drawing/2014/main" id="{E3DBBA8D-9101-6EDF-2C7F-D929C5F45021}"/>
              </a:ext>
            </a:extLst>
          </p:cNvPr>
          <p:cNvPicPr>
            <a:picLocks noChangeAspect="1"/>
          </p:cNvPicPr>
          <p:nvPr/>
        </p:nvPicPr>
        <p:blipFill>
          <a:blip r:embed="rId6"/>
          <a:stretch>
            <a:fillRect/>
          </a:stretch>
        </p:blipFill>
        <p:spPr>
          <a:xfrm>
            <a:off x="1119313" y="698558"/>
            <a:ext cx="6780670" cy="3703069"/>
          </a:xfrm>
          <a:prstGeom prst="rect">
            <a:avLst/>
          </a:prstGeom>
        </p:spPr>
      </p:pic>
      <p:sp>
        <p:nvSpPr>
          <p:cNvPr id="6" name="TextBox 5">
            <a:extLst>
              <a:ext uri="{FF2B5EF4-FFF2-40B4-BE49-F238E27FC236}">
                <a16:creationId xmlns:a16="http://schemas.microsoft.com/office/drawing/2014/main" id="{84B848BE-680A-D72C-E810-151FAB4963F2}"/>
              </a:ext>
            </a:extLst>
          </p:cNvPr>
          <p:cNvSpPr txBox="1"/>
          <p:nvPr/>
        </p:nvSpPr>
        <p:spPr>
          <a:xfrm>
            <a:off x="1119312" y="4393832"/>
            <a:ext cx="6780669" cy="230832"/>
          </a:xfrm>
          <a:prstGeom prst="rect">
            <a:avLst/>
          </a:prstGeom>
          <a:noFill/>
        </p:spPr>
        <p:txBody>
          <a:bodyPr wrap="square" rtlCol="0">
            <a:spAutoFit/>
          </a:bodyPr>
          <a:lstStyle/>
          <a:p>
            <a:r>
              <a:rPr lang="en-US" sz="900" dirty="0"/>
              <a:t>Source: Computing Disciplines: A Quick Guide for Prospective Students and Career Advisors (Connolly, Miller, </a:t>
            </a:r>
            <a:r>
              <a:rPr lang="en-US" sz="900" dirty="0" err="1"/>
              <a:t>Uzuka</a:t>
            </a:r>
            <a:r>
              <a:rPr lang="en-US" sz="900" dirty="0"/>
              <a:t>)</a:t>
            </a:r>
          </a:p>
        </p:txBody>
      </p:sp>
      <p:grpSp>
        <p:nvGrpSpPr>
          <p:cNvPr id="9" name="Google Shape;1833;p37">
            <a:extLst>
              <a:ext uri="{FF2B5EF4-FFF2-40B4-BE49-F238E27FC236}">
                <a16:creationId xmlns:a16="http://schemas.microsoft.com/office/drawing/2014/main" id="{F2C005E7-EFF6-6A7B-394E-5538035DE62F}"/>
              </a:ext>
            </a:extLst>
          </p:cNvPr>
          <p:cNvGrpSpPr/>
          <p:nvPr/>
        </p:nvGrpSpPr>
        <p:grpSpPr>
          <a:xfrm rot="18397792" flipH="1">
            <a:off x="7198655" y="-173187"/>
            <a:ext cx="2247753" cy="2281489"/>
            <a:chOff x="7374951" y="493051"/>
            <a:chExt cx="1769049" cy="1795600"/>
          </a:xfrm>
        </p:grpSpPr>
        <p:pic>
          <p:nvPicPr>
            <p:cNvPr id="10" name="Google Shape;1834;p37">
              <a:extLst>
                <a:ext uri="{FF2B5EF4-FFF2-40B4-BE49-F238E27FC236}">
                  <a16:creationId xmlns:a16="http://schemas.microsoft.com/office/drawing/2014/main" id="{26B6E398-2BCB-F40C-A186-891D92258529}"/>
                </a:ext>
              </a:extLst>
            </p:cNvPr>
            <p:cNvPicPr preferRelativeResize="0"/>
            <p:nvPr/>
          </p:nvPicPr>
          <p:blipFill rotWithShape="1">
            <a:blip r:embed="rId7">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1" name="Google Shape;1835;p37">
              <a:extLst>
                <a:ext uri="{FF2B5EF4-FFF2-40B4-BE49-F238E27FC236}">
                  <a16:creationId xmlns:a16="http://schemas.microsoft.com/office/drawing/2014/main" id="{72E6ACDC-8308-4922-9459-680004CF539D}"/>
                </a:ext>
              </a:extLst>
            </p:cNvPr>
            <p:cNvGrpSpPr/>
            <p:nvPr/>
          </p:nvGrpSpPr>
          <p:grpSpPr>
            <a:xfrm>
              <a:off x="8164220" y="1199575"/>
              <a:ext cx="615289" cy="284475"/>
              <a:chOff x="1791515" y="444625"/>
              <a:chExt cx="963345" cy="284475"/>
            </a:xfrm>
          </p:grpSpPr>
          <p:sp>
            <p:nvSpPr>
              <p:cNvPr id="12" name="Google Shape;1836;p37">
                <a:extLst>
                  <a:ext uri="{FF2B5EF4-FFF2-40B4-BE49-F238E27FC236}">
                    <a16:creationId xmlns:a16="http://schemas.microsoft.com/office/drawing/2014/main" id="{A4CD0050-5F49-E2BE-792A-277AF78259FD}"/>
                  </a:ext>
                </a:extLst>
              </p:cNvPr>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3" name="Google Shape;1837;p37">
                <a:extLst>
                  <a:ext uri="{FF2B5EF4-FFF2-40B4-BE49-F238E27FC236}">
                    <a16:creationId xmlns:a16="http://schemas.microsoft.com/office/drawing/2014/main" id="{0B45C221-A30B-4087-6155-7D94D7A7CDD0}"/>
                  </a:ext>
                </a:extLst>
              </p:cNvPr>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4" name="Google Shape;1838;p37">
                <a:extLst>
                  <a:ext uri="{FF2B5EF4-FFF2-40B4-BE49-F238E27FC236}">
                    <a16:creationId xmlns:a16="http://schemas.microsoft.com/office/drawing/2014/main" id="{C6F3040C-20EE-9360-B468-EEF8000E4F9F}"/>
                  </a:ext>
                </a:extLst>
              </p:cNvPr>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spTree>
    <p:extLst>
      <p:ext uri="{BB962C8B-B14F-4D97-AF65-F5344CB8AC3E}">
        <p14:creationId xmlns:p14="http://schemas.microsoft.com/office/powerpoint/2010/main" val="714153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37"/>
          <p:cNvSpPr txBox="1">
            <a:spLocks noGrp="1"/>
          </p:cNvSpPr>
          <p:nvPr>
            <p:ph type="title"/>
          </p:nvPr>
        </p:nvSpPr>
        <p:spPr>
          <a:xfrm>
            <a:off x="-991275" y="467388"/>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COMPUTER </a:t>
            </a:r>
            <a:r>
              <a:rPr lang="en" sz="2400" dirty="0">
                <a:solidFill>
                  <a:schemeClr val="tx2"/>
                </a:solidFill>
              </a:rPr>
              <a:t>SCIENCE</a:t>
            </a:r>
            <a:endParaRPr sz="2400" dirty="0">
              <a:solidFill>
                <a:schemeClr val="tx2"/>
              </a:solidFill>
            </a:endParaRPr>
          </a:p>
        </p:txBody>
      </p:sp>
      <p:grpSp>
        <p:nvGrpSpPr>
          <p:cNvPr id="1833" name="Google Shape;1833;p37"/>
          <p:cNvGrpSpPr/>
          <p:nvPr/>
        </p:nvGrpSpPr>
        <p:grpSpPr>
          <a:xfrm rot="18397792" flipH="1">
            <a:off x="7208083" y="-234657"/>
            <a:ext cx="2247753" cy="2281489"/>
            <a:chOff x="7374951" y="493051"/>
            <a:chExt cx="1769049" cy="1795600"/>
          </a:xfrm>
        </p:grpSpPr>
        <p:pic>
          <p:nvPicPr>
            <p:cNvPr id="1834" name="Google Shape;1834;p37"/>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835" name="Google Shape;1835;p37"/>
            <p:cNvGrpSpPr/>
            <p:nvPr/>
          </p:nvGrpSpPr>
          <p:grpSpPr>
            <a:xfrm>
              <a:off x="8164220" y="1199575"/>
              <a:ext cx="615289" cy="284475"/>
              <a:chOff x="1791515" y="444625"/>
              <a:chExt cx="963345" cy="284475"/>
            </a:xfrm>
          </p:grpSpPr>
          <p:sp>
            <p:nvSpPr>
              <p:cNvPr id="1836" name="Google Shape;1836;p37"/>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7" name="Google Shape;1837;p37"/>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38" name="Google Shape;1838;p37"/>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839" name="Google Shape;1839;p37"/>
          <p:cNvPicPr preferRelativeResize="0"/>
          <p:nvPr/>
        </p:nvPicPr>
        <p:blipFill rotWithShape="1">
          <a:blip r:embed="rId4">
            <a:alphaModFix/>
          </a:blip>
          <a:srcRect t="4915"/>
          <a:stretch/>
        </p:blipFill>
        <p:spPr>
          <a:xfrm>
            <a:off x="51391" y="4183298"/>
            <a:ext cx="831262" cy="790401"/>
          </a:xfrm>
          <a:prstGeom prst="rect">
            <a:avLst/>
          </a:prstGeom>
          <a:noFill/>
          <a:ln>
            <a:noFill/>
          </a:ln>
          <a:effectLst>
            <a:outerShdw blurRad="142875" dist="76200" dir="5460000" algn="bl" rotWithShape="0">
              <a:schemeClr val="dk1">
                <a:alpha val="75000"/>
              </a:schemeClr>
            </a:outerShdw>
          </a:effectLst>
        </p:spPr>
      </p:pic>
      <p:pic>
        <p:nvPicPr>
          <p:cNvPr id="1840" name="Google Shape;1840;p37"/>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841" name="Google Shape;1841;p37"/>
          <p:cNvPicPr preferRelativeResize="0"/>
          <p:nvPr/>
        </p:nvPicPr>
        <p:blipFill>
          <a:blip r:embed="rId6">
            <a:alphaModFix/>
          </a:blip>
          <a:stretch>
            <a:fillRect/>
          </a:stretch>
        </p:blipFill>
        <p:spPr>
          <a:xfrm>
            <a:off x="7653513" y="2905759"/>
            <a:ext cx="561101" cy="561101"/>
          </a:xfrm>
          <a:prstGeom prst="rect">
            <a:avLst/>
          </a:prstGeom>
          <a:noFill/>
          <a:ln>
            <a:noFill/>
          </a:ln>
        </p:spPr>
      </p:pic>
      <p:sp>
        <p:nvSpPr>
          <p:cNvPr id="4" name="Google Shape;1846;p38">
            <a:extLst>
              <a:ext uri="{FF2B5EF4-FFF2-40B4-BE49-F238E27FC236}">
                <a16:creationId xmlns:a16="http://schemas.microsoft.com/office/drawing/2014/main" id="{C5652FFB-33D1-B888-F4EB-8E9E8F9ADBA6}"/>
              </a:ext>
            </a:extLst>
          </p:cNvPr>
          <p:cNvSpPr txBox="1">
            <a:spLocks noGrp="1"/>
          </p:cNvSpPr>
          <p:nvPr>
            <p:ph type="subTitle" idx="1"/>
          </p:nvPr>
        </p:nvSpPr>
        <p:spPr>
          <a:xfrm>
            <a:off x="762186" y="1120107"/>
            <a:ext cx="6715792" cy="3283546"/>
          </a:xfrm>
          <a:prstGeom prst="rect">
            <a:avLst/>
          </a:prstGeom>
        </p:spPr>
        <p:txBody>
          <a:bodyPr spcFirstLastPara="1" wrap="square" lIns="91425" tIns="91425" rIns="91425" bIns="91425" anchor="t" anchorCtr="0">
            <a:noAutofit/>
          </a:bodyPr>
          <a:lstStyle/>
          <a:p>
            <a:pPr marL="342900" indent="-342900" algn="just"/>
            <a:r>
              <a:rPr lang="en-US" sz="2000" dirty="0"/>
              <a:t>Computer Science develop a strong foundation based on </a:t>
            </a:r>
            <a:r>
              <a:rPr lang="en-US" sz="2000" b="1" dirty="0"/>
              <a:t>mathematics</a:t>
            </a:r>
            <a:r>
              <a:rPr lang="en-US" sz="2000" dirty="0"/>
              <a:t> and </a:t>
            </a:r>
            <a:r>
              <a:rPr lang="en-US" sz="2000" b="1" dirty="0"/>
              <a:t>algorithms</a:t>
            </a:r>
            <a:r>
              <a:rPr lang="en-US" sz="2000" dirty="0"/>
              <a:t>. This program spans the range from </a:t>
            </a:r>
            <a:r>
              <a:rPr lang="en-US" sz="2000" u="sng" dirty="0"/>
              <a:t>theories through programming to cutting-edge development of computing solutions</a:t>
            </a:r>
            <a:r>
              <a:rPr lang="en-US" sz="2000" dirty="0"/>
              <a:t>.</a:t>
            </a:r>
          </a:p>
          <a:p>
            <a:pPr marL="342900" indent="-342900" algn="just"/>
            <a:endParaRPr lang="en-US" sz="2000" dirty="0"/>
          </a:p>
          <a:p>
            <a:pPr marL="342900" indent="-342900" algn="just"/>
            <a:r>
              <a:rPr lang="en-US" sz="2000" dirty="0"/>
              <a:t>This is a program that focuses on the study of </a:t>
            </a:r>
            <a:r>
              <a:rPr lang="en-US" sz="2000" b="1" dirty="0"/>
              <a:t>algorithms</a:t>
            </a:r>
            <a:r>
              <a:rPr lang="en-US" sz="2000" dirty="0"/>
              <a:t>, </a:t>
            </a:r>
            <a:r>
              <a:rPr lang="en-US" sz="2000" b="1" dirty="0"/>
              <a:t>programming</a:t>
            </a:r>
            <a:r>
              <a:rPr lang="en-US" sz="2000" dirty="0"/>
              <a:t>, </a:t>
            </a:r>
            <a:r>
              <a:rPr lang="en-US" sz="2000" b="1" dirty="0"/>
              <a:t>data structures</a:t>
            </a:r>
            <a:r>
              <a:rPr lang="en-US" sz="2000" dirty="0"/>
              <a:t>, and </a:t>
            </a:r>
            <a:r>
              <a:rPr lang="en-US" sz="2000" b="1" dirty="0"/>
              <a:t>computational theory</a:t>
            </a:r>
            <a:r>
              <a:rPr lang="en-US" sz="2000" dirty="0"/>
              <a:t>, equipping students with the </a:t>
            </a:r>
            <a:r>
              <a:rPr lang="en-US" sz="2000" u="sng" dirty="0"/>
              <a:t>skills to design, develop, and optimize software and hardware systems</a:t>
            </a:r>
            <a:r>
              <a:rPr lang="en-US" sz="2000" dirty="0"/>
              <a:t>.</a:t>
            </a:r>
            <a:endParaRPr sz="2000" dirty="0"/>
          </a:p>
        </p:txBody>
      </p:sp>
    </p:spTree>
    <p:extLst>
      <p:ext uri="{BB962C8B-B14F-4D97-AF65-F5344CB8AC3E}">
        <p14:creationId xmlns:p14="http://schemas.microsoft.com/office/powerpoint/2010/main" val="2825333048"/>
      </p:ext>
    </p:extLst>
  </p:cSld>
  <p:clrMapOvr>
    <a:masterClrMapping/>
  </p:clrMapOvr>
</p:sld>
</file>

<file path=ppt/theme/theme1.xml><?xml version="1.0" encoding="utf-8"?>
<a:theme xmlns:a="http://schemas.openxmlformats.org/drawingml/2006/main" name="STEM Elective Subject for Middle School - 6th Grade: Coding, Engineering, and Robotics Design by Slidesgo">
  <a:themeElements>
    <a:clrScheme name="Simple Light">
      <a:dk1>
        <a:srgbClr val="0E6790"/>
      </a:dk1>
      <a:lt1>
        <a:srgbClr val="FFFFFF"/>
      </a:lt1>
      <a:dk2>
        <a:srgbClr val="248DBD"/>
      </a:dk2>
      <a:lt2>
        <a:srgbClr val="41A8B6"/>
      </a:lt2>
      <a:accent1>
        <a:srgbClr val="88D6DF"/>
      </a:accent1>
      <a:accent2>
        <a:srgbClr val="B6EFF6"/>
      </a:accent2>
      <a:accent3>
        <a:srgbClr val="FFFFFF"/>
      </a:accent3>
      <a:accent4>
        <a:srgbClr val="FFFFFF"/>
      </a:accent4>
      <a:accent5>
        <a:srgbClr val="FFFFFF"/>
      </a:accent5>
      <a:accent6>
        <a:srgbClr val="FFFFFF"/>
      </a:accent6>
      <a:hlink>
        <a:srgbClr val="0E67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TotalTime>
  <Words>1648</Words>
  <Application>Microsoft Macintosh PowerPoint</Application>
  <PresentationFormat>On-screen Show (16:9)</PresentationFormat>
  <Paragraphs>106</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Zen Dots</vt:lpstr>
      <vt:lpstr>Arial</vt:lpstr>
      <vt:lpstr>Arimo</vt:lpstr>
      <vt:lpstr>STEM Elective Subject for Middle School - 6th Grade: Coding, Engineering, and Robotics Design by Slidesgo</vt:lpstr>
      <vt:lpstr>PORTFOLIO 1:  COMPUTER  SCIENCE</vt:lpstr>
      <vt:lpstr>COMPUTER SCIENCE</vt:lpstr>
      <vt:lpstr>COMPUTER SCIENCE</vt:lpstr>
      <vt:lpstr>AS A DISCIPLINE</vt:lpstr>
      <vt:lpstr>An Overview of the 5 Computing Disciplines and Majors</vt:lpstr>
      <vt:lpstr>COMPUTER ENGINEERING</vt:lpstr>
      <vt:lpstr>COMPUTER ENGINEERING</vt:lpstr>
      <vt:lpstr>PowerPoint Presentation</vt:lpstr>
      <vt:lpstr>COMPUTER SCIENCE</vt:lpstr>
      <vt:lpstr>COMPUTER SCIENCE</vt:lpstr>
      <vt:lpstr>PowerPoint Presentation</vt:lpstr>
      <vt:lpstr>INFORMATION TECHNOLOGY</vt:lpstr>
      <vt:lpstr>INFORMATION TECHNOLOGY</vt:lpstr>
      <vt:lpstr>PowerPoint Presentation</vt:lpstr>
      <vt:lpstr>INFORMATION SYSTEMS</vt:lpstr>
      <vt:lpstr>INFORMATION SYSTEMS</vt:lpstr>
      <vt:lpstr>PowerPoint Presentation</vt:lpstr>
      <vt:lpstr>SOFTWARE ENGINEERING</vt:lpstr>
      <vt:lpstr>SOFTWARE ENGINEERING</vt:lpstr>
      <vt:lpstr>PowerPoint Presentation</vt:lpstr>
      <vt:lpstr>PowerPoint Presentation</vt:lpstr>
      <vt:lpstr>REACTION/ANALYSIS</vt:lpstr>
      <vt:lpstr>REACTION/ANALYSIS</vt:lpstr>
      <vt:lpstr>REACTION/ANALYSIS</vt:lpstr>
      <vt:lpstr>GERI GIAN C. EPANTO</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Geri Gian Epanto</cp:lastModifiedBy>
  <cp:revision>8</cp:revision>
  <dcterms:modified xsi:type="dcterms:W3CDTF">2024-09-02T15:05:17Z</dcterms:modified>
</cp:coreProperties>
</file>